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9"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FFF"/>
    <a:srgbClr val="00B0F0"/>
    <a:srgbClr val="3290C7"/>
    <a:srgbClr val="CCEDF1"/>
    <a:srgbClr val="9A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87571"/>
  </p:normalViewPr>
  <p:slideViewPr>
    <p:cSldViewPr snapToGrid="0" snapToObjects="1">
      <p:cViewPr varScale="1">
        <p:scale>
          <a:sx n="106" d="100"/>
          <a:sy n="106" d="100"/>
        </p:scale>
        <p:origin x="100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E47C1-2F1B-462C-998C-42E0B142FC8F}"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en-US"/>
        </a:p>
      </dgm:t>
    </dgm:pt>
    <dgm:pt modelId="{6A38B414-A637-44D1-B954-ECCD14123211}">
      <dgm:prSet phldrT="[Text]" custT="1"/>
      <dgm:spPr>
        <a:solidFill>
          <a:srgbClr val="7030A0"/>
        </a:solidFill>
      </dgm:spPr>
      <dgm:t>
        <a:bodyPr/>
        <a:lstStyle/>
        <a:p>
          <a:r>
            <a:rPr lang="en-US" sz="2400" dirty="0"/>
            <a:t>A leave management software developed for HSTU</a:t>
          </a:r>
        </a:p>
      </dgm:t>
    </dgm:pt>
    <dgm:pt modelId="{9A210281-A3AF-41BD-A649-3960D35FF10D}" type="parTrans" cxnId="{F374A682-F2D8-45D3-95BC-44C206D9C88D}">
      <dgm:prSet/>
      <dgm:spPr/>
      <dgm:t>
        <a:bodyPr/>
        <a:lstStyle/>
        <a:p>
          <a:endParaRPr lang="en-US"/>
        </a:p>
      </dgm:t>
    </dgm:pt>
    <dgm:pt modelId="{C2BC641A-9EE9-444A-9484-EC1C2686D7FF}" type="sibTrans" cxnId="{F374A682-F2D8-45D3-95BC-44C206D9C88D}">
      <dgm:prSet/>
      <dgm:spPr/>
      <dgm:t>
        <a:bodyPr/>
        <a:lstStyle/>
        <a:p>
          <a:endParaRPr lang="en-US"/>
        </a:p>
      </dgm:t>
    </dgm:pt>
    <dgm:pt modelId="{271BC41A-8940-4C4D-9338-571AFAAE113A}">
      <dgm:prSet phldrT="[Text]" custT="1"/>
      <dgm:spPr>
        <a:solidFill>
          <a:srgbClr val="7030A0"/>
        </a:solidFill>
      </dgm:spPr>
      <dgm:t>
        <a:bodyPr/>
        <a:lstStyle/>
        <a:p>
          <a:r>
            <a:rPr lang="en-US" sz="2400" dirty="0"/>
            <a:t>Provides tracking of leave applications and </a:t>
          </a:r>
          <a:r>
            <a:rPr lang="en-US" sz="2400" dirty="0" err="1"/>
            <a:t>realtime</a:t>
          </a:r>
          <a:r>
            <a:rPr lang="en-US" sz="2400" dirty="0"/>
            <a:t> reports</a:t>
          </a:r>
        </a:p>
      </dgm:t>
    </dgm:pt>
    <dgm:pt modelId="{DDC2E8C3-7286-43CF-BD88-2FF5FFA1574B}" type="parTrans" cxnId="{B06A8864-75F8-4905-9CB3-CFA61C418866}">
      <dgm:prSet/>
      <dgm:spPr/>
      <dgm:t>
        <a:bodyPr/>
        <a:lstStyle/>
        <a:p>
          <a:endParaRPr lang="en-US"/>
        </a:p>
      </dgm:t>
    </dgm:pt>
    <dgm:pt modelId="{98ECB431-4DE8-4A2A-AFB2-88641600D2E0}" type="sibTrans" cxnId="{B06A8864-75F8-4905-9CB3-CFA61C418866}">
      <dgm:prSet/>
      <dgm:spPr/>
      <dgm:t>
        <a:bodyPr/>
        <a:lstStyle/>
        <a:p>
          <a:endParaRPr lang="en-US"/>
        </a:p>
      </dgm:t>
    </dgm:pt>
    <dgm:pt modelId="{03AF66EB-05BA-42EF-A927-4661A8715A32}">
      <dgm:prSet phldrT="[Text]" custT="1"/>
      <dgm:spPr>
        <a:solidFill>
          <a:srgbClr val="7030A0"/>
        </a:solidFill>
      </dgm:spPr>
      <dgm:t>
        <a:bodyPr/>
        <a:lstStyle/>
        <a:p>
          <a:r>
            <a:rPr lang="en-US" sz="2400" dirty="0"/>
            <a:t>A web based system for easy and remote access</a:t>
          </a:r>
        </a:p>
      </dgm:t>
    </dgm:pt>
    <dgm:pt modelId="{E4F3AF37-725B-49ED-9CFC-D223F46603BF}" type="parTrans" cxnId="{456839D8-B70E-465E-8B6F-CD817BC20E28}">
      <dgm:prSet/>
      <dgm:spPr/>
      <dgm:t>
        <a:bodyPr/>
        <a:lstStyle/>
        <a:p>
          <a:endParaRPr lang="en-US"/>
        </a:p>
      </dgm:t>
    </dgm:pt>
    <dgm:pt modelId="{1BE847AE-2BAE-49AD-98F9-DBD01F3FA11E}" type="sibTrans" cxnId="{456839D8-B70E-465E-8B6F-CD817BC20E28}">
      <dgm:prSet/>
      <dgm:spPr/>
      <dgm:t>
        <a:bodyPr/>
        <a:lstStyle/>
        <a:p>
          <a:endParaRPr lang="en-US"/>
        </a:p>
      </dgm:t>
    </dgm:pt>
    <dgm:pt modelId="{B03C8D18-E9FE-4700-A42D-B5322E256FCB}">
      <dgm:prSet phldrT="[Text]" custT="1"/>
      <dgm:spPr>
        <a:solidFill>
          <a:srgbClr val="7030A0"/>
        </a:solidFill>
      </dgm:spPr>
      <dgm:t>
        <a:bodyPr/>
        <a:lstStyle/>
        <a:p>
          <a:r>
            <a:rPr lang="en-US" sz="2400" dirty="0"/>
            <a:t>For easily managing and processing the leaves of the teachers</a:t>
          </a:r>
        </a:p>
      </dgm:t>
    </dgm:pt>
    <dgm:pt modelId="{64B8B49F-66F2-4492-AACB-4560B26F1A5A}" type="parTrans" cxnId="{4BA8F34C-F2D5-4E4D-B25B-7198FCF0411B}">
      <dgm:prSet/>
      <dgm:spPr/>
      <dgm:t>
        <a:bodyPr/>
        <a:lstStyle/>
        <a:p>
          <a:endParaRPr lang="en-US"/>
        </a:p>
      </dgm:t>
    </dgm:pt>
    <dgm:pt modelId="{84369ECD-5205-4D45-9C05-F5EE62434FC5}" type="sibTrans" cxnId="{4BA8F34C-F2D5-4E4D-B25B-7198FCF0411B}">
      <dgm:prSet/>
      <dgm:spPr/>
      <dgm:t>
        <a:bodyPr/>
        <a:lstStyle/>
        <a:p>
          <a:endParaRPr lang="en-US"/>
        </a:p>
      </dgm:t>
    </dgm:pt>
    <dgm:pt modelId="{B23F5B76-1905-4F06-8E39-E8F33CD900BE}">
      <dgm:prSet phldrT="[Text]" custT="1"/>
      <dgm:spPr>
        <a:solidFill>
          <a:srgbClr val="7030A0"/>
        </a:solidFill>
      </dgm:spPr>
      <dgm:t>
        <a:bodyPr/>
        <a:lstStyle/>
        <a:p>
          <a:r>
            <a:rPr lang="en-US" sz="2400" dirty="0"/>
            <a:t>Fully</a:t>
          </a:r>
          <a:r>
            <a:rPr lang="en-US" sz="2400" baseline="0" dirty="0"/>
            <a:t> compatible with HSTU academic &amp; Administrative system</a:t>
          </a:r>
          <a:endParaRPr lang="en-US" sz="2400" dirty="0"/>
        </a:p>
      </dgm:t>
    </dgm:pt>
    <dgm:pt modelId="{FD8D8F08-D724-4229-9042-607B20A634D4}" type="parTrans" cxnId="{219A3D3B-39F6-46E2-A7F9-E06AC709574D}">
      <dgm:prSet/>
      <dgm:spPr/>
      <dgm:t>
        <a:bodyPr/>
        <a:lstStyle/>
        <a:p>
          <a:endParaRPr lang="en-US"/>
        </a:p>
      </dgm:t>
    </dgm:pt>
    <dgm:pt modelId="{176E83D9-96D7-44DA-96B2-99AE101018CA}" type="sibTrans" cxnId="{219A3D3B-39F6-46E2-A7F9-E06AC709574D}">
      <dgm:prSet/>
      <dgm:spPr/>
      <dgm:t>
        <a:bodyPr/>
        <a:lstStyle/>
        <a:p>
          <a:endParaRPr lang="en-US"/>
        </a:p>
      </dgm:t>
    </dgm:pt>
    <dgm:pt modelId="{1709AE1A-AB7F-2D4B-8578-ABC8091B31CF}" type="pres">
      <dgm:prSet presAssocID="{337E47C1-2F1B-462C-998C-42E0B142FC8F}" presName="Name0" presStyleCnt="0">
        <dgm:presLayoutVars>
          <dgm:chMax val="7"/>
          <dgm:chPref val="7"/>
          <dgm:dir/>
        </dgm:presLayoutVars>
      </dgm:prSet>
      <dgm:spPr/>
    </dgm:pt>
    <dgm:pt modelId="{98FF8CF5-22A6-814D-AE46-DF41295954B1}" type="pres">
      <dgm:prSet presAssocID="{337E47C1-2F1B-462C-998C-42E0B142FC8F}" presName="Name1" presStyleCnt="0"/>
      <dgm:spPr/>
    </dgm:pt>
    <dgm:pt modelId="{4859A315-5D69-DF46-BE71-2D289A4ABC94}" type="pres">
      <dgm:prSet presAssocID="{337E47C1-2F1B-462C-998C-42E0B142FC8F}" presName="cycle" presStyleCnt="0"/>
      <dgm:spPr/>
    </dgm:pt>
    <dgm:pt modelId="{0152B218-48C9-634B-9D33-6AD5C7925D1D}" type="pres">
      <dgm:prSet presAssocID="{337E47C1-2F1B-462C-998C-42E0B142FC8F}" presName="srcNode" presStyleLbl="node1" presStyleIdx="0" presStyleCnt="5"/>
      <dgm:spPr/>
    </dgm:pt>
    <dgm:pt modelId="{57B57E97-9A14-344F-8A95-D383DD6073F5}" type="pres">
      <dgm:prSet presAssocID="{337E47C1-2F1B-462C-998C-42E0B142FC8F}" presName="conn" presStyleLbl="parChTrans1D2" presStyleIdx="0" presStyleCnt="1"/>
      <dgm:spPr/>
    </dgm:pt>
    <dgm:pt modelId="{7F952DB3-5380-C048-BD8F-FCABD7C44DDC}" type="pres">
      <dgm:prSet presAssocID="{337E47C1-2F1B-462C-998C-42E0B142FC8F}" presName="extraNode" presStyleLbl="node1" presStyleIdx="0" presStyleCnt="5"/>
      <dgm:spPr/>
    </dgm:pt>
    <dgm:pt modelId="{E4DD3B2F-A629-2D44-88DB-A664F358CB33}" type="pres">
      <dgm:prSet presAssocID="{337E47C1-2F1B-462C-998C-42E0B142FC8F}" presName="dstNode" presStyleLbl="node1" presStyleIdx="0" presStyleCnt="5"/>
      <dgm:spPr/>
    </dgm:pt>
    <dgm:pt modelId="{70DF097D-A244-3048-8B2D-76818AA86C7C}" type="pres">
      <dgm:prSet presAssocID="{6A38B414-A637-44D1-B954-ECCD14123211}" presName="text_1" presStyleLbl="node1" presStyleIdx="0" presStyleCnt="5">
        <dgm:presLayoutVars>
          <dgm:bulletEnabled val="1"/>
        </dgm:presLayoutVars>
      </dgm:prSet>
      <dgm:spPr/>
    </dgm:pt>
    <dgm:pt modelId="{ADA1479C-18AE-D344-AB3C-915D075B2F1B}" type="pres">
      <dgm:prSet presAssocID="{6A38B414-A637-44D1-B954-ECCD14123211}" presName="accent_1" presStyleCnt="0"/>
      <dgm:spPr/>
    </dgm:pt>
    <dgm:pt modelId="{169D436F-91B0-E546-AA23-1C72E04AEC8F}" type="pres">
      <dgm:prSet presAssocID="{6A38B414-A637-44D1-B954-ECCD14123211}" presName="accentRepeatNode" presStyleLbl="solidFgAcc1" presStyleIdx="0" presStyleCnt="5"/>
      <dgm:spPr>
        <a:solidFill>
          <a:schemeClr val="tx1">
            <a:lumMod val="50000"/>
            <a:lumOff val="50000"/>
          </a:schemeClr>
        </a:solidFill>
      </dgm:spPr>
    </dgm:pt>
    <dgm:pt modelId="{16ACB813-F2C0-7645-829A-131553CABC60}" type="pres">
      <dgm:prSet presAssocID="{B03C8D18-E9FE-4700-A42D-B5322E256FCB}" presName="text_2" presStyleLbl="node1" presStyleIdx="1" presStyleCnt="5">
        <dgm:presLayoutVars>
          <dgm:bulletEnabled val="1"/>
        </dgm:presLayoutVars>
      </dgm:prSet>
      <dgm:spPr/>
    </dgm:pt>
    <dgm:pt modelId="{D3065B61-A839-2B4A-A4C8-0E38B679B2EC}" type="pres">
      <dgm:prSet presAssocID="{B03C8D18-E9FE-4700-A42D-B5322E256FCB}" presName="accent_2" presStyleCnt="0"/>
      <dgm:spPr/>
    </dgm:pt>
    <dgm:pt modelId="{8C35379F-186B-5649-869B-6766DFB86BBB}" type="pres">
      <dgm:prSet presAssocID="{B03C8D18-E9FE-4700-A42D-B5322E256FCB}" presName="accentRepeatNode" presStyleLbl="solidFgAcc1" presStyleIdx="1" presStyleCnt="5"/>
      <dgm:spPr>
        <a:solidFill>
          <a:schemeClr val="tx1">
            <a:lumMod val="50000"/>
            <a:lumOff val="50000"/>
          </a:schemeClr>
        </a:solidFill>
      </dgm:spPr>
    </dgm:pt>
    <dgm:pt modelId="{B3744DE0-03B3-244E-A90E-907C9BD89F5F}" type="pres">
      <dgm:prSet presAssocID="{03AF66EB-05BA-42EF-A927-4661A8715A32}" presName="text_3" presStyleLbl="node1" presStyleIdx="2" presStyleCnt="5">
        <dgm:presLayoutVars>
          <dgm:bulletEnabled val="1"/>
        </dgm:presLayoutVars>
      </dgm:prSet>
      <dgm:spPr/>
    </dgm:pt>
    <dgm:pt modelId="{C065307D-BC6E-1848-B2FC-9AFDC0287A6B}" type="pres">
      <dgm:prSet presAssocID="{03AF66EB-05BA-42EF-A927-4661A8715A32}" presName="accent_3" presStyleCnt="0"/>
      <dgm:spPr/>
    </dgm:pt>
    <dgm:pt modelId="{8BCD0B98-80BE-8140-A62B-262136F6B77E}" type="pres">
      <dgm:prSet presAssocID="{03AF66EB-05BA-42EF-A927-4661A8715A32}" presName="accentRepeatNode" presStyleLbl="solidFgAcc1" presStyleIdx="2" presStyleCnt="5"/>
      <dgm:spPr>
        <a:solidFill>
          <a:schemeClr val="tx1">
            <a:lumMod val="50000"/>
            <a:lumOff val="50000"/>
          </a:schemeClr>
        </a:solidFill>
      </dgm:spPr>
    </dgm:pt>
    <dgm:pt modelId="{5E581426-F8BC-4748-86F0-5052AA0E005F}" type="pres">
      <dgm:prSet presAssocID="{B23F5B76-1905-4F06-8E39-E8F33CD900BE}" presName="text_4" presStyleLbl="node1" presStyleIdx="3" presStyleCnt="5">
        <dgm:presLayoutVars>
          <dgm:bulletEnabled val="1"/>
        </dgm:presLayoutVars>
      </dgm:prSet>
      <dgm:spPr/>
    </dgm:pt>
    <dgm:pt modelId="{330EE106-468B-AD47-BD6B-E8C440CF5494}" type="pres">
      <dgm:prSet presAssocID="{B23F5B76-1905-4F06-8E39-E8F33CD900BE}" presName="accent_4" presStyleCnt="0"/>
      <dgm:spPr/>
    </dgm:pt>
    <dgm:pt modelId="{105F660A-F938-6540-8222-FD4FEAE0E34B}" type="pres">
      <dgm:prSet presAssocID="{B23F5B76-1905-4F06-8E39-E8F33CD900BE}" presName="accentRepeatNode" presStyleLbl="solidFgAcc1" presStyleIdx="3" presStyleCnt="5"/>
      <dgm:spPr>
        <a:solidFill>
          <a:schemeClr val="tx1">
            <a:lumMod val="50000"/>
            <a:lumOff val="50000"/>
          </a:schemeClr>
        </a:solidFill>
      </dgm:spPr>
    </dgm:pt>
    <dgm:pt modelId="{905BCE37-641D-E345-A531-324474D72FF9}" type="pres">
      <dgm:prSet presAssocID="{271BC41A-8940-4C4D-9338-571AFAAE113A}" presName="text_5" presStyleLbl="node1" presStyleIdx="4" presStyleCnt="5">
        <dgm:presLayoutVars>
          <dgm:bulletEnabled val="1"/>
        </dgm:presLayoutVars>
      </dgm:prSet>
      <dgm:spPr/>
    </dgm:pt>
    <dgm:pt modelId="{1D468EC7-EA44-0848-8E38-57FBDE4352A5}" type="pres">
      <dgm:prSet presAssocID="{271BC41A-8940-4C4D-9338-571AFAAE113A}" presName="accent_5" presStyleCnt="0"/>
      <dgm:spPr/>
    </dgm:pt>
    <dgm:pt modelId="{D49A2E48-6D90-594E-9117-DECED757DB13}" type="pres">
      <dgm:prSet presAssocID="{271BC41A-8940-4C4D-9338-571AFAAE113A}" presName="accentRepeatNode" presStyleLbl="solidFgAcc1" presStyleIdx="4" presStyleCnt="5"/>
      <dgm:spPr>
        <a:solidFill>
          <a:schemeClr val="tx1">
            <a:lumMod val="50000"/>
            <a:lumOff val="50000"/>
          </a:schemeClr>
        </a:solidFill>
      </dgm:spPr>
    </dgm:pt>
  </dgm:ptLst>
  <dgm:cxnLst>
    <dgm:cxn modelId="{9539E407-DC27-9A4A-9E60-0E831B73AD7C}" type="presOf" srcId="{03AF66EB-05BA-42EF-A927-4661A8715A32}" destId="{B3744DE0-03B3-244E-A90E-907C9BD89F5F}" srcOrd="0" destOrd="0" presId="urn:microsoft.com/office/officeart/2008/layout/VerticalCurvedList"/>
    <dgm:cxn modelId="{77AC4A17-E492-2441-98BF-00A0003CBD99}" type="presOf" srcId="{6A38B414-A637-44D1-B954-ECCD14123211}" destId="{70DF097D-A244-3048-8B2D-76818AA86C7C}" srcOrd="0" destOrd="0" presId="urn:microsoft.com/office/officeart/2008/layout/VerticalCurvedList"/>
    <dgm:cxn modelId="{216EED32-32C4-544A-A21F-5828426A308F}" type="presOf" srcId="{B03C8D18-E9FE-4700-A42D-B5322E256FCB}" destId="{16ACB813-F2C0-7645-829A-131553CABC60}" srcOrd="0" destOrd="0" presId="urn:microsoft.com/office/officeart/2008/layout/VerticalCurvedList"/>
    <dgm:cxn modelId="{219A3D3B-39F6-46E2-A7F9-E06AC709574D}" srcId="{337E47C1-2F1B-462C-998C-42E0B142FC8F}" destId="{B23F5B76-1905-4F06-8E39-E8F33CD900BE}" srcOrd="3" destOrd="0" parTransId="{FD8D8F08-D724-4229-9042-607B20A634D4}" sibTransId="{176E83D9-96D7-44DA-96B2-99AE101018CA}"/>
    <dgm:cxn modelId="{4BA8F34C-F2D5-4E4D-B25B-7198FCF0411B}" srcId="{337E47C1-2F1B-462C-998C-42E0B142FC8F}" destId="{B03C8D18-E9FE-4700-A42D-B5322E256FCB}" srcOrd="1" destOrd="0" parTransId="{64B8B49F-66F2-4492-AACB-4560B26F1A5A}" sibTransId="{84369ECD-5205-4D45-9C05-F5EE62434FC5}"/>
    <dgm:cxn modelId="{DA99DF4F-46B4-A04F-8F0E-447D21231BF4}" type="presOf" srcId="{C2BC641A-9EE9-444A-9484-EC1C2686D7FF}" destId="{57B57E97-9A14-344F-8A95-D383DD6073F5}" srcOrd="0" destOrd="0" presId="urn:microsoft.com/office/officeart/2008/layout/VerticalCurvedList"/>
    <dgm:cxn modelId="{B06A8864-75F8-4905-9CB3-CFA61C418866}" srcId="{337E47C1-2F1B-462C-998C-42E0B142FC8F}" destId="{271BC41A-8940-4C4D-9338-571AFAAE113A}" srcOrd="4" destOrd="0" parTransId="{DDC2E8C3-7286-43CF-BD88-2FF5FFA1574B}" sibTransId="{98ECB431-4DE8-4A2A-AFB2-88641600D2E0}"/>
    <dgm:cxn modelId="{F374A682-F2D8-45D3-95BC-44C206D9C88D}" srcId="{337E47C1-2F1B-462C-998C-42E0B142FC8F}" destId="{6A38B414-A637-44D1-B954-ECCD14123211}" srcOrd="0" destOrd="0" parTransId="{9A210281-A3AF-41BD-A649-3960D35FF10D}" sibTransId="{C2BC641A-9EE9-444A-9484-EC1C2686D7FF}"/>
    <dgm:cxn modelId="{CDDA69AD-B1A4-7740-88FE-8B7F91E36DF4}" type="presOf" srcId="{337E47C1-2F1B-462C-998C-42E0B142FC8F}" destId="{1709AE1A-AB7F-2D4B-8578-ABC8091B31CF}" srcOrd="0" destOrd="0" presId="urn:microsoft.com/office/officeart/2008/layout/VerticalCurvedList"/>
    <dgm:cxn modelId="{A4431FC9-511C-4548-9B7F-34AEE9791CC6}" type="presOf" srcId="{271BC41A-8940-4C4D-9338-571AFAAE113A}" destId="{905BCE37-641D-E345-A531-324474D72FF9}" srcOrd="0" destOrd="0" presId="urn:microsoft.com/office/officeart/2008/layout/VerticalCurvedList"/>
    <dgm:cxn modelId="{456839D8-B70E-465E-8B6F-CD817BC20E28}" srcId="{337E47C1-2F1B-462C-998C-42E0B142FC8F}" destId="{03AF66EB-05BA-42EF-A927-4661A8715A32}" srcOrd="2" destOrd="0" parTransId="{E4F3AF37-725B-49ED-9CFC-D223F46603BF}" sibTransId="{1BE847AE-2BAE-49AD-98F9-DBD01F3FA11E}"/>
    <dgm:cxn modelId="{D5CDC8DB-501C-E34F-9F0A-288747642C28}" type="presOf" srcId="{B23F5B76-1905-4F06-8E39-E8F33CD900BE}" destId="{5E581426-F8BC-4748-86F0-5052AA0E005F}" srcOrd="0" destOrd="0" presId="urn:microsoft.com/office/officeart/2008/layout/VerticalCurvedList"/>
    <dgm:cxn modelId="{94EFEA18-9BC3-F844-BB27-FA40C28E5C6B}" type="presParOf" srcId="{1709AE1A-AB7F-2D4B-8578-ABC8091B31CF}" destId="{98FF8CF5-22A6-814D-AE46-DF41295954B1}" srcOrd="0" destOrd="0" presId="urn:microsoft.com/office/officeart/2008/layout/VerticalCurvedList"/>
    <dgm:cxn modelId="{C5BA2087-4660-B144-AFF6-3814E3BF5DA4}" type="presParOf" srcId="{98FF8CF5-22A6-814D-AE46-DF41295954B1}" destId="{4859A315-5D69-DF46-BE71-2D289A4ABC94}" srcOrd="0" destOrd="0" presId="urn:microsoft.com/office/officeart/2008/layout/VerticalCurvedList"/>
    <dgm:cxn modelId="{C581F2B9-CEA3-7B4E-95C4-0F96428E8912}" type="presParOf" srcId="{4859A315-5D69-DF46-BE71-2D289A4ABC94}" destId="{0152B218-48C9-634B-9D33-6AD5C7925D1D}" srcOrd="0" destOrd="0" presId="urn:microsoft.com/office/officeart/2008/layout/VerticalCurvedList"/>
    <dgm:cxn modelId="{CD35B110-325F-DB4A-A2D6-22FA0B68CC01}" type="presParOf" srcId="{4859A315-5D69-DF46-BE71-2D289A4ABC94}" destId="{57B57E97-9A14-344F-8A95-D383DD6073F5}" srcOrd="1" destOrd="0" presId="urn:microsoft.com/office/officeart/2008/layout/VerticalCurvedList"/>
    <dgm:cxn modelId="{EBD50BD3-5013-9B4E-BF2D-8CD6E33C81FE}" type="presParOf" srcId="{4859A315-5D69-DF46-BE71-2D289A4ABC94}" destId="{7F952DB3-5380-C048-BD8F-FCABD7C44DDC}" srcOrd="2" destOrd="0" presId="urn:microsoft.com/office/officeart/2008/layout/VerticalCurvedList"/>
    <dgm:cxn modelId="{05294BEB-D100-0449-97B0-DD05D4C70FC2}" type="presParOf" srcId="{4859A315-5D69-DF46-BE71-2D289A4ABC94}" destId="{E4DD3B2F-A629-2D44-88DB-A664F358CB33}" srcOrd="3" destOrd="0" presId="urn:microsoft.com/office/officeart/2008/layout/VerticalCurvedList"/>
    <dgm:cxn modelId="{7CC30C76-23D0-8945-9360-B89EF8223226}" type="presParOf" srcId="{98FF8CF5-22A6-814D-AE46-DF41295954B1}" destId="{70DF097D-A244-3048-8B2D-76818AA86C7C}" srcOrd="1" destOrd="0" presId="urn:microsoft.com/office/officeart/2008/layout/VerticalCurvedList"/>
    <dgm:cxn modelId="{B74F5685-AFF2-0C4E-A3DA-9EE81F4DD09D}" type="presParOf" srcId="{98FF8CF5-22A6-814D-AE46-DF41295954B1}" destId="{ADA1479C-18AE-D344-AB3C-915D075B2F1B}" srcOrd="2" destOrd="0" presId="urn:microsoft.com/office/officeart/2008/layout/VerticalCurvedList"/>
    <dgm:cxn modelId="{D1FFBC00-BD46-E346-95A1-5C31AF7FE249}" type="presParOf" srcId="{ADA1479C-18AE-D344-AB3C-915D075B2F1B}" destId="{169D436F-91B0-E546-AA23-1C72E04AEC8F}" srcOrd="0" destOrd="0" presId="urn:microsoft.com/office/officeart/2008/layout/VerticalCurvedList"/>
    <dgm:cxn modelId="{1FB094E7-C387-DB4A-AE46-56FBF0361B4D}" type="presParOf" srcId="{98FF8CF5-22A6-814D-AE46-DF41295954B1}" destId="{16ACB813-F2C0-7645-829A-131553CABC60}" srcOrd="3" destOrd="0" presId="urn:microsoft.com/office/officeart/2008/layout/VerticalCurvedList"/>
    <dgm:cxn modelId="{79511760-1BB1-CF43-BCD2-8467AD5E737D}" type="presParOf" srcId="{98FF8CF5-22A6-814D-AE46-DF41295954B1}" destId="{D3065B61-A839-2B4A-A4C8-0E38B679B2EC}" srcOrd="4" destOrd="0" presId="urn:microsoft.com/office/officeart/2008/layout/VerticalCurvedList"/>
    <dgm:cxn modelId="{AFBFF43D-4393-8C4C-86AB-1A08E7EA7E95}" type="presParOf" srcId="{D3065B61-A839-2B4A-A4C8-0E38B679B2EC}" destId="{8C35379F-186B-5649-869B-6766DFB86BBB}" srcOrd="0" destOrd="0" presId="urn:microsoft.com/office/officeart/2008/layout/VerticalCurvedList"/>
    <dgm:cxn modelId="{14D2B896-2884-A241-88FE-2FED24B043A2}" type="presParOf" srcId="{98FF8CF5-22A6-814D-AE46-DF41295954B1}" destId="{B3744DE0-03B3-244E-A90E-907C9BD89F5F}" srcOrd="5" destOrd="0" presId="urn:microsoft.com/office/officeart/2008/layout/VerticalCurvedList"/>
    <dgm:cxn modelId="{2992B844-C0B2-0B4E-9BA0-A4AF7B015297}" type="presParOf" srcId="{98FF8CF5-22A6-814D-AE46-DF41295954B1}" destId="{C065307D-BC6E-1848-B2FC-9AFDC0287A6B}" srcOrd="6" destOrd="0" presId="urn:microsoft.com/office/officeart/2008/layout/VerticalCurvedList"/>
    <dgm:cxn modelId="{89FE6D43-A4D3-AC48-99D7-0D843510F5BA}" type="presParOf" srcId="{C065307D-BC6E-1848-B2FC-9AFDC0287A6B}" destId="{8BCD0B98-80BE-8140-A62B-262136F6B77E}" srcOrd="0" destOrd="0" presId="urn:microsoft.com/office/officeart/2008/layout/VerticalCurvedList"/>
    <dgm:cxn modelId="{D6174096-9F56-3E47-A632-0C9621ECCE6F}" type="presParOf" srcId="{98FF8CF5-22A6-814D-AE46-DF41295954B1}" destId="{5E581426-F8BC-4748-86F0-5052AA0E005F}" srcOrd="7" destOrd="0" presId="urn:microsoft.com/office/officeart/2008/layout/VerticalCurvedList"/>
    <dgm:cxn modelId="{A83599E3-2E48-3248-A018-02DF0E1452FE}" type="presParOf" srcId="{98FF8CF5-22A6-814D-AE46-DF41295954B1}" destId="{330EE106-468B-AD47-BD6B-E8C440CF5494}" srcOrd="8" destOrd="0" presId="urn:microsoft.com/office/officeart/2008/layout/VerticalCurvedList"/>
    <dgm:cxn modelId="{0E76CA73-C086-624D-956C-F2E37A62F0C4}" type="presParOf" srcId="{330EE106-468B-AD47-BD6B-E8C440CF5494}" destId="{105F660A-F938-6540-8222-FD4FEAE0E34B}" srcOrd="0" destOrd="0" presId="urn:microsoft.com/office/officeart/2008/layout/VerticalCurvedList"/>
    <dgm:cxn modelId="{1D20D696-6433-7641-BE61-82DCCE9B94EC}" type="presParOf" srcId="{98FF8CF5-22A6-814D-AE46-DF41295954B1}" destId="{905BCE37-641D-E345-A531-324474D72FF9}" srcOrd="9" destOrd="0" presId="urn:microsoft.com/office/officeart/2008/layout/VerticalCurvedList"/>
    <dgm:cxn modelId="{4CB90D53-73C9-F74A-A7C1-10E707090A7F}" type="presParOf" srcId="{98FF8CF5-22A6-814D-AE46-DF41295954B1}" destId="{1D468EC7-EA44-0848-8E38-57FBDE4352A5}" srcOrd="10" destOrd="0" presId="urn:microsoft.com/office/officeart/2008/layout/VerticalCurvedList"/>
    <dgm:cxn modelId="{DACC0F5B-2371-4648-9691-704751DDC5F5}" type="presParOf" srcId="{1D468EC7-EA44-0848-8E38-57FBDE4352A5}" destId="{D49A2E48-6D90-594E-9117-DECED757DB1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E47C1-2F1B-462C-998C-42E0B142FC8F}"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en-US"/>
        </a:p>
      </dgm:t>
    </dgm:pt>
    <dgm:pt modelId="{6A38B414-A637-44D1-B954-ECCD14123211}">
      <dgm:prSet phldrT="[Text]" custT="1"/>
      <dgm:spPr>
        <a:solidFill>
          <a:schemeClr val="tx1">
            <a:lumMod val="65000"/>
            <a:lumOff val="35000"/>
          </a:schemeClr>
        </a:solidFill>
      </dgm:spPr>
      <dgm:t>
        <a:bodyPr/>
        <a:lstStyle/>
        <a:p>
          <a:r>
            <a:rPr lang="en-US" sz="2400" kern="1200" baseline="0" dirty="0">
              <a:solidFill>
                <a:prstClr val="white"/>
              </a:solidFill>
              <a:latin typeface="Calibri" panose="020F0502020204030204"/>
              <a:ea typeface="+mn-ea"/>
              <a:cs typeface="+mn-cs"/>
            </a:rPr>
            <a:t>To develop an automated leave management system for HSTU</a:t>
          </a:r>
        </a:p>
      </dgm:t>
    </dgm:pt>
    <dgm:pt modelId="{9A210281-A3AF-41BD-A649-3960D35FF10D}" type="parTrans" cxnId="{F374A682-F2D8-45D3-95BC-44C206D9C88D}">
      <dgm:prSet/>
      <dgm:spPr/>
      <dgm:t>
        <a:bodyPr/>
        <a:lstStyle/>
        <a:p>
          <a:endParaRPr lang="en-US"/>
        </a:p>
      </dgm:t>
    </dgm:pt>
    <dgm:pt modelId="{C2BC641A-9EE9-444A-9484-EC1C2686D7FF}" type="sibTrans" cxnId="{F374A682-F2D8-45D3-95BC-44C206D9C88D}">
      <dgm:prSet/>
      <dgm:spPr/>
      <dgm:t>
        <a:bodyPr/>
        <a:lstStyle/>
        <a:p>
          <a:endParaRPr lang="en-US"/>
        </a:p>
      </dgm:t>
    </dgm:pt>
    <dgm:pt modelId="{271BC41A-8940-4C4D-9338-571AFAAE113A}">
      <dgm:prSet phldrT="[Text]" custT="1"/>
      <dgm:spPr>
        <a:solidFill>
          <a:schemeClr val="tx1">
            <a:lumMod val="65000"/>
            <a:lumOff val="35000"/>
          </a:schemeClr>
        </a:solidFill>
      </dgm:spPr>
      <dgm:t>
        <a:bodyPr/>
        <a:lstStyle/>
        <a:p>
          <a:r>
            <a:rPr lang="en-US" sz="2400" dirty="0"/>
            <a:t>To develop a digital system without changing the current administrative system</a:t>
          </a:r>
        </a:p>
      </dgm:t>
    </dgm:pt>
    <dgm:pt modelId="{DDC2E8C3-7286-43CF-BD88-2FF5FFA1574B}" type="parTrans" cxnId="{B06A8864-75F8-4905-9CB3-CFA61C418866}">
      <dgm:prSet/>
      <dgm:spPr/>
      <dgm:t>
        <a:bodyPr/>
        <a:lstStyle/>
        <a:p>
          <a:endParaRPr lang="en-US"/>
        </a:p>
      </dgm:t>
    </dgm:pt>
    <dgm:pt modelId="{98ECB431-4DE8-4A2A-AFB2-88641600D2E0}" type="sibTrans" cxnId="{B06A8864-75F8-4905-9CB3-CFA61C418866}">
      <dgm:prSet/>
      <dgm:spPr/>
      <dgm:t>
        <a:bodyPr/>
        <a:lstStyle/>
        <a:p>
          <a:endParaRPr lang="en-US"/>
        </a:p>
      </dgm:t>
    </dgm:pt>
    <dgm:pt modelId="{03AF66EB-05BA-42EF-A927-4661A8715A32}">
      <dgm:prSet phldrT="[Text]" custT="1"/>
      <dgm:spPr>
        <a:solidFill>
          <a:schemeClr val="tx1">
            <a:lumMod val="65000"/>
            <a:lumOff val="35000"/>
          </a:schemeClr>
        </a:solidFill>
      </dgm:spPr>
      <dgm:t>
        <a:bodyPr/>
        <a:lstStyle/>
        <a:p>
          <a:r>
            <a:rPr lang="en-US" sz="2400" dirty="0"/>
            <a:t>To remove the paper works from the leave management system</a:t>
          </a:r>
        </a:p>
      </dgm:t>
    </dgm:pt>
    <dgm:pt modelId="{E4F3AF37-725B-49ED-9CFC-D223F46603BF}" type="parTrans" cxnId="{456839D8-B70E-465E-8B6F-CD817BC20E28}">
      <dgm:prSet/>
      <dgm:spPr/>
      <dgm:t>
        <a:bodyPr/>
        <a:lstStyle/>
        <a:p>
          <a:endParaRPr lang="en-US"/>
        </a:p>
      </dgm:t>
    </dgm:pt>
    <dgm:pt modelId="{1BE847AE-2BAE-49AD-98F9-DBD01F3FA11E}" type="sibTrans" cxnId="{456839D8-B70E-465E-8B6F-CD817BC20E28}">
      <dgm:prSet/>
      <dgm:spPr/>
      <dgm:t>
        <a:bodyPr/>
        <a:lstStyle/>
        <a:p>
          <a:endParaRPr lang="en-US"/>
        </a:p>
      </dgm:t>
    </dgm:pt>
    <dgm:pt modelId="{B03C8D18-E9FE-4700-A42D-B5322E256FCB}">
      <dgm:prSet phldrT="[Text]" custT="1"/>
      <dgm:spPr>
        <a:solidFill>
          <a:schemeClr val="tx1">
            <a:lumMod val="65000"/>
            <a:lumOff val="35000"/>
          </a:schemeClr>
        </a:solidFill>
      </dgm:spPr>
      <dgm:t>
        <a:bodyPr/>
        <a:lstStyle/>
        <a:p>
          <a:r>
            <a:rPr lang="en-US" sz="2400" dirty="0"/>
            <a:t>To reduce the complexity of manual leave management system</a:t>
          </a:r>
        </a:p>
      </dgm:t>
    </dgm:pt>
    <dgm:pt modelId="{64B8B49F-66F2-4492-AACB-4560B26F1A5A}" type="parTrans" cxnId="{4BA8F34C-F2D5-4E4D-B25B-7198FCF0411B}">
      <dgm:prSet/>
      <dgm:spPr/>
      <dgm:t>
        <a:bodyPr/>
        <a:lstStyle/>
        <a:p>
          <a:endParaRPr lang="en-US"/>
        </a:p>
      </dgm:t>
    </dgm:pt>
    <dgm:pt modelId="{84369ECD-5205-4D45-9C05-F5EE62434FC5}" type="sibTrans" cxnId="{4BA8F34C-F2D5-4E4D-B25B-7198FCF0411B}">
      <dgm:prSet/>
      <dgm:spPr/>
      <dgm:t>
        <a:bodyPr/>
        <a:lstStyle/>
        <a:p>
          <a:endParaRPr lang="en-US"/>
        </a:p>
      </dgm:t>
    </dgm:pt>
    <dgm:pt modelId="{B23F5B76-1905-4F06-8E39-E8F33CD900BE}">
      <dgm:prSet phldrT="[Text]" custT="1"/>
      <dgm:spPr>
        <a:solidFill>
          <a:schemeClr val="tx1">
            <a:lumMod val="65000"/>
            <a:lumOff val="35000"/>
          </a:schemeClr>
        </a:solidFill>
      </dgm:spPr>
      <dgm:t>
        <a:bodyPr/>
        <a:lstStyle/>
        <a:p>
          <a:r>
            <a:rPr lang="en-US" sz="2400" dirty="0"/>
            <a:t>To track each and every activities going through the system</a:t>
          </a:r>
        </a:p>
      </dgm:t>
    </dgm:pt>
    <dgm:pt modelId="{FD8D8F08-D724-4229-9042-607B20A634D4}" type="parTrans" cxnId="{219A3D3B-39F6-46E2-A7F9-E06AC709574D}">
      <dgm:prSet/>
      <dgm:spPr/>
      <dgm:t>
        <a:bodyPr/>
        <a:lstStyle/>
        <a:p>
          <a:endParaRPr lang="en-US"/>
        </a:p>
      </dgm:t>
    </dgm:pt>
    <dgm:pt modelId="{176E83D9-96D7-44DA-96B2-99AE101018CA}" type="sibTrans" cxnId="{219A3D3B-39F6-46E2-A7F9-E06AC709574D}">
      <dgm:prSet/>
      <dgm:spPr/>
      <dgm:t>
        <a:bodyPr/>
        <a:lstStyle/>
        <a:p>
          <a:endParaRPr lang="en-US"/>
        </a:p>
      </dgm:t>
    </dgm:pt>
    <dgm:pt modelId="{1709AE1A-AB7F-2D4B-8578-ABC8091B31CF}" type="pres">
      <dgm:prSet presAssocID="{337E47C1-2F1B-462C-998C-42E0B142FC8F}" presName="Name0" presStyleCnt="0">
        <dgm:presLayoutVars>
          <dgm:chMax val="7"/>
          <dgm:chPref val="7"/>
          <dgm:dir/>
        </dgm:presLayoutVars>
      </dgm:prSet>
      <dgm:spPr/>
    </dgm:pt>
    <dgm:pt modelId="{98FF8CF5-22A6-814D-AE46-DF41295954B1}" type="pres">
      <dgm:prSet presAssocID="{337E47C1-2F1B-462C-998C-42E0B142FC8F}" presName="Name1" presStyleCnt="0"/>
      <dgm:spPr/>
    </dgm:pt>
    <dgm:pt modelId="{4859A315-5D69-DF46-BE71-2D289A4ABC94}" type="pres">
      <dgm:prSet presAssocID="{337E47C1-2F1B-462C-998C-42E0B142FC8F}" presName="cycle" presStyleCnt="0"/>
      <dgm:spPr/>
    </dgm:pt>
    <dgm:pt modelId="{0152B218-48C9-634B-9D33-6AD5C7925D1D}" type="pres">
      <dgm:prSet presAssocID="{337E47C1-2F1B-462C-998C-42E0B142FC8F}" presName="srcNode" presStyleLbl="node1" presStyleIdx="0" presStyleCnt="5"/>
      <dgm:spPr/>
    </dgm:pt>
    <dgm:pt modelId="{57B57E97-9A14-344F-8A95-D383DD6073F5}" type="pres">
      <dgm:prSet presAssocID="{337E47C1-2F1B-462C-998C-42E0B142FC8F}" presName="conn" presStyleLbl="parChTrans1D2" presStyleIdx="0" presStyleCnt="1"/>
      <dgm:spPr/>
    </dgm:pt>
    <dgm:pt modelId="{7F952DB3-5380-C048-BD8F-FCABD7C44DDC}" type="pres">
      <dgm:prSet presAssocID="{337E47C1-2F1B-462C-998C-42E0B142FC8F}" presName="extraNode" presStyleLbl="node1" presStyleIdx="0" presStyleCnt="5"/>
      <dgm:spPr/>
    </dgm:pt>
    <dgm:pt modelId="{E4DD3B2F-A629-2D44-88DB-A664F358CB33}" type="pres">
      <dgm:prSet presAssocID="{337E47C1-2F1B-462C-998C-42E0B142FC8F}" presName="dstNode" presStyleLbl="node1" presStyleIdx="0" presStyleCnt="5"/>
      <dgm:spPr/>
    </dgm:pt>
    <dgm:pt modelId="{70DF097D-A244-3048-8B2D-76818AA86C7C}" type="pres">
      <dgm:prSet presAssocID="{6A38B414-A637-44D1-B954-ECCD14123211}" presName="text_1" presStyleLbl="node1" presStyleIdx="0" presStyleCnt="5">
        <dgm:presLayoutVars>
          <dgm:bulletEnabled val="1"/>
        </dgm:presLayoutVars>
      </dgm:prSet>
      <dgm:spPr/>
    </dgm:pt>
    <dgm:pt modelId="{ADA1479C-18AE-D344-AB3C-915D075B2F1B}" type="pres">
      <dgm:prSet presAssocID="{6A38B414-A637-44D1-B954-ECCD14123211}" presName="accent_1" presStyleCnt="0"/>
      <dgm:spPr/>
    </dgm:pt>
    <dgm:pt modelId="{169D436F-91B0-E546-AA23-1C72E04AEC8F}" type="pres">
      <dgm:prSet presAssocID="{6A38B414-A637-44D1-B954-ECCD14123211}" presName="accentRepeatNode" presStyleLbl="solidFgAcc1" presStyleIdx="0" presStyleCnt="5"/>
      <dgm:spPr>
        <a:solidFill>
          <a:srgbClr val="7030A0"/>
        </a:solidFill>
      </dgm:spPr>
    </dgm:pt>
    <dgm:pt modelId="{16ACB813-F2C0-7645-829A-131553CABC60}" type="pres">
      <dgm:prSet presAssocID="{B03C8D18-E9FE-4700-A42D-B5322E256FCB}" presName="text_2" presStyleLbl="node1" presStyleIdx="1" presStyleCnt="5">
        <dgm:presLayoutVars>
          <dgm:bulletEnabled val="1"/>
        </dgm:presLayoutVars>
      </dgm:prSet>
      <dgm:spPr/>
    </dgm:pt>
    <dgm:pt modelId="{D3065B61-A839-2B4A-A4C8-0E38B679B2EC}" type="pres">
      <dgm:prSet presAssocID="{B03C8D18-E9FE-4700-A42D-B5322E256FCB}" presName="accent_2" presStyleCnt="0"/>
      <dgm:spPr/>
    </dgm:pt>
    <dgm:pt modelId="{8C35379F-186B-5649-869B-6766DFB86BBB}" type="pres">
      <dgm:prSet presAssocID="{B03C8D18-E9FE-4700-A42D-B5322E256FCB}" presName="accentRepeatNode" presStyleLbl="solidFgAcc1" presStyleIdx="1" presStyleCnt="5"/>
      <dgm:spPr>
        <a:solidFill>
          <a:srgbClr val="7030A0"/>
        </a:solidFill>
      </dgm:spPr>
    </dgm:pt>
    <dgm:pt modelId="{B3744DE0-03B3-244E-A90E-907C9BD89F5F}" type="pres">
      <dgm:prSet presAssocID="{03AF66EB-05BA-42EF-A927-4661A8715A32}" presName="text_3" presStyleLbl="node1" presStyleIdx="2" presStyleCnt="5">
        <dgm:presLayoutVars>
          <dgm:bulletEnabled val="1"/>
        </dgm:presLayoutVars>
      </dgm:prSet>
      <dgm:spPr/>
    </dgm:pt>
    <dgm:pt modelId="{C065307D-BC6E-1848-B2FC-9AFDC0287A6B}" type="pres">
      <dgm:prSet presAssocID="{03AF66EB-05BA-42EF-A927-4661A8715A32}" presName="accent_3" presStyleCnt="0"/>
      <dgm:spPr/>
    </dgm:pt>
    <dgm:pt modelId="{8BCD0B98-80BE-8140-A62B-262136F6B77E}" type="pres">
      <dgm:prSet presAssocID="{03AF66EB-05BA-42EF-A927-4661A8715A32}" presName="accentRepeatNode" presStyleLbl="solidFgAcc1" presStyleIdx="2" presStyleCnt="5"/>
      <dgm:spPr>
        <a:solidFill>
          <a:srgbClr val="7030A0"/>
        </a:solidFill>
      </dgm:spPr>
    </dgm:pt>
    <dgm:pt modelId="{5E581426-F8BC-4748-86F0-5052AA0E005F}" type="pres">
      <dgm:prSet presAssocID="{B23F5B76-1905-4F06-8E39-E8F33CD900BE}" presName="text_4" presStyleLbl="node1" presStyleIdx="3" presStyleCnt="5">
        <dgm:presLayoutVars>
          <dgm:bulletEnabled val="1"/>
        </dgm:presLayoutVars>
      </dgm:prSet>
      <dgm:spPr/>
    </dgm:pt>
    <dgm:pt modelId="{330EE106-468B-AD47-BD6B-E8C440CF5494}" type="pres">
      <dgm:prSet presAssocID="{B23F5B76-1905-4F06-8E39-E8F33CD900BE}" presName="accent_4" presStyleCnt="0"/>
      <dgm:spPr/>
    </dgm:pt>
    <dgm:pt modelId="{105F660A-F938-6540-8222-FD4FEAE0E34B}" type="pres">
      <dgm:prSet presAssocID="{B23F5B76-1905-4F06-8E39-E8F33CD900BE}" presName="accentRepeatNode" presStyleLbl="solidFgAcc1" presStyleIdx="3" presStyleCnt="5"/>
      <dgm:spPr>
        <a:solidFill>
          <a:srgbClr val="7030A0"/>
        </a:solidFill>
      </dgm:spPr>
    </dgm:pt>
    <dgm:pt modelId="{905BCE37-641D-E345-A531-324474D72FF9}" type="pres">
      <dgm:prSet presAssocID="{271BC41A-8940-4C4D-9338-571AFAAE113A}" presName="text_5" presStyleLbl="node1" presStyleIdx="4" presStyleCnt="5">
        <dgm:presLayoutVars>
          <dgm:bulletEnabled val="1"/>
        </dgm:presLayoutVars>
      </dgm:prSet>
      <dgm:spPr/>
    </dgm:pt>
    <dgm:pt modelId="{1D468EC7-EA44-0848-8E38-57FBDE4352A5}" type="pres">
      <dgm:prSet presAssocID="{271BC41A-8940-4C4D-9338-571AFAAE113A}" presName="accent_5" presStyleCnt="0"/>
      <dgm:spPr/>
    </dgm:pt>
    <dgm:pt modelId="{D49A2E48-6D90-594E-9117-DECED757DB13}" type="pres">
      <dgm:prSet presAssocID="{271BC41A-8940-4C4D-9338-571AFAAE113A}" presName="accentRepeatNode" presStyleLbl="solidFgAcc1" presStyleIdx="4" presStyleCnt="5"/>
      <dgm:spPr>
        <a:solidFill>
          <a:srgbClr val="7030A0"/>
        </a:solidFill>
      </dgm:spPr>
    </dgm:pt>
  </dgm:ptLst>
  <dgm:cxnLst>
    <dgm:cxn modelId="{9539E407-DC27-9A4A-9E60-0E831B73AD7C}" type="presOf" srcId="{03AF66EB-05BA-42EF-A927-4661A8715A32}" destId="{B3744DE0-03B3-244E-A90E-907C9BD89F5F}" srcOrd="0" destOrd="0" presId="urn:microsoft.com/office/officeart/2008/layout/VerticalCurvedList"/>
    <dgm:cxn modelId="{77AC4A17-E492-2441-98BF-00A0003CBD99}" type="presOf" srcId="{6A38B414-A637-44D1-B954-ECCD14123211}" destId="{70DF097D-A244-3048-8B2D-76818AA86C7C}" srcOrd="0" destOrd="0" presId="urn:microsoft.com/office/officeart/2008/layout/VerticalCurvedList"/>
    <dgm:cxn modelId="{216EED32-32C4-544A-A21F-5828426A308F}" type="presOf" srcId="{B03C8D18-E9FE-4700-A42D-B5322E256FCB}" destId="{16ACB813-F2C0-7645-829A-131553CABC60}" srcOrd="0" destOrd="0" presId="urn:microsoft.com/office/officeart/2008/layout/VerticalCurvedList"/>
    <dgm:cxn modelId="{219A3D3B-39F6-46E2-A7F9-E06AC709574D}" srcId="{337E47C1-2F1B-462C-998C-42E0B142FC8F}" destId="{B23F5B76-1905-4F06-8E39-E8F33CD900BE}" srcOrd="3" destOrd="0" parTransId="{FD8D8F08-D724-4229-9042-607B20A634D4}" sibTransId="{176E83D9-96D7-44DA-96B2-99AE101018CA}"/>
    <dgm:cxn modelId="{4BA8F34C-F2D5-4E4D-B25B-7198FCF0411B}" srcId="{337E47C1-2F1B-462C-998C-42E0B142FC8F}" destId="{B03C8D18-E9FE-4700-A42D-B5322E256FCB}" srcOrd="1" destOrd="0" parTransId="{64B8B49F-66F2-4492-AACB-4560B26F1A5A}" sibTransId="{84369ECD-5205-4D45-9C05-F5EE62434FC5}"/>
    <dgm:cxn modelId="{DA99DF4F-46B4-A04F-8F0E-447D21231BF4}" type="presOf" srcId="{C2BC641A-9EE9-444A-9484-EC1C2686D7FF}" destId="{57B57E97-9A14-344F-8A95-D383DD6073F5}" srcOrd="0" destOrd="0" presId="urn:microsoft.com/office/officeart/2008/layout/VerticalCurvedList"/>
    <dgm:cxn modelId="{B06A8864-75F8-4905-9CB3-CFA61C418866}" srcId="{337E47C1-2F1B-462C-998C-42E0B142FC8F}" destId="{271BC41A-8940-4C4D-9338-571AFAAE113A}" srcOrd="4" destOrd="0" parTransId="{DDC2E8C3-7286-43CF-BD88-2FF5FFA1574B}" sibTransId="{98ECB431-4DE8-4A2A-AFB2-88641600D2E0}"/>
    <dgm:cxn modelId="{F374A682-F2D8-45D3-95BC-44C206D9C88D}" srcId="{337E47C1-2F1B-462C-998C-42E0B142FC8F}" destId="{6A38B414-A637-44D1-B954-ECCD14123211}" srcOrd="0" destOrd="0" parTransId="{9A210281-A3AF-41BD-A649-3960D35FF10D}" sibTransId="{C2BC641A-9EE9-444A-9484-EC1C2686D7FF}"/>
    <dgm:cxn modelId="{CDDA69AD-B1A4-7740-88FE-8B7F91E36DF4}" type="presOf" srcId="{337E47C1-2F1B-462C-998C-42E0B142FC8F}" destId="{1709AE1A-AB7F-2D4B-8578-ABC8091B31CF}" srcOrd="0" destOrd="0" presId="urn:microsoft.com/office/officeart/2008/layout/VerticalCurvedList"/>
    <dgm:cxn modelId="{A4431FC9-511C-4548-9B7F-34AEE9791CC6}" type="presOf" srcId="{271BC41A-8940-4C4D-9338-571AFAAE113A}" destId="{905BCE37-641D-E345-A531-324474D72FF9}" srcOrd="0" destOrd="0" presId="urn:microsoft.com/office/officeart/2008/layout/VerticalCurvedList"/>
    <dgm:cxn modelId="{456839D8-B70E-465E-8B6F-CD817BC20E28}" srcId="{337E47C1-2F1B-462C-998C-42E0B142FC8F}" destId="{03AF66EB-05BA-42EF-A927-4661A8715A32}" srcOrd="2" destOrd="0" parTransId="{E4F3AF37-725B-49ED-9CFC-D223F46603BF}" sibTransId="{1BE847AE-2BAE-49AD-98F9-DBD01F3FA11E}"/>
    <dgm:cxn modelId="{D5CDC8DB-501C-E34F-9F0A-288747642C28}" type="presOf" srcId="{B23F5B76-1905-4F06-8E39-E8F33CD900BE}" destId="{5E581426-F8BC-4748-86F0-5052AA0E005F}" srcOrd="0" destOrd="0" presId="urn:microsoft.com/office/officeart/2008/layout/VerticalCurvedList"/>
    <dgm:cxn modelId="{94EFEA18-9BC3-F844-BB27-FA40C28E5C6B}" type="presParOf" srcId="{1709AE1A-AB7F-2D4B-8578-ABC8091B31CF}" destId="{98FF8CF5-22A6-814D-AE46-DF41295954B1}" srcOrd="0" destOrd="0" presId="urn:microsoft.com/office/officeart/2008/layout/VerticalCurvedList"/>
    <dgm:cxn modelId="{C5BA2087-4660-B144-AFF6-3814E3BF5DA4}" type="presParOf" srcId="{98FF8CF5-22A6-814D-AE46-DF41295954B1}" destId="{4859A315-5D69-DF46-BE71-2D289A4ABC94}" srcOrd="0" destOrd="0" presId="urn:microsoft.com/office/officeart/2008/layout/VerticalCurvedList"/>
    <dgm:cxn modelId="{C581F2B9-CEA3-7B4E-95C4-0F96428E8912}" type="presParOf" srcId="{4859A315-5D69-DF46-BE71-2D289A4ABC94}" destId="{0152B218-48C9-634B-9D33-6AD5C7925D1D}" srcOrd="0" destOrd="0" presId="urn:microsoft.com/office/officeart/2008/layout/VerticalCurvedList"/>
    <dgm:cxn modelId="{CD35B110-325F-DB4A-A2D6-22FA0B68CC01}" type="presParOf" srcId="{4859A315-5D69-DF46-BE71-2D289A4ABC94}" destId="{57B57E97-9A14-344F-8A95-D383DD6073F5}" srcOrd="1" destOrd="0" presId="urn:microsoft.com/office/officeart/2008/layout/VerticalCurvedList"/>
    <dgm:cxn modelId="{EBD50BD3-5013-9B4E-BF2D-8CD6E33C81FE}" type="presParOf" srcId="{4859A315-5D69-DF46-BE71-2D289A4ABC94}" destId="{7F952DB3-5380-C048-BD8F-FCABD7C44DDC}" srcOrd="2" destOrd="0" presId="urn:microsoft.com/office/officeart/2008/layout/VerticalCurvedList"/>
    <dgm:cxn modelId="{05294BEB-D100-0449-97B0-DD05D4C70FC2}" type="presParOf" srcId="{4859A315-5D69-DF46-BE71-2D289A4ABC94}" destId="{E4DD3B2F-A629-2D44-88DB-A664F358CB33}" srcOrd="3" destOrd="0" presId="urn:microsoft.com/office/officeart/2008/layout/VerticalCurvedList"/>
    <dgm:cxn modelId="{7CC30C76-23D0-8945-9360-B89EF8223226}" type="presParOf" srcId="{98FF8CF5-22A6-814D-AE46-DF41295954B1}" destId="{70DF097D-A244-3048-8B2D-76818AA86C7C}" srcOrd="1" destOrd="0" presId="urn:microsoft.com/office/officeart/2008/layout/VerticalCurvedList"/>
    <dgm:cxn modelId="{B74F5685-AFF2-0C4E-A3DA-9EE81F4DD09D}" type="presParOf" srcId="{98FF8CF5-22A6-814D-AE46-DF41295954B1}" destId="{ADA1479C-18AE-D344-AB3C-915D075B2F1B}" srcOrd="2" destOrd="0" presId="urn:microsoft.com/office/officeart/2008/layout/VerticalCurvedList"/>
    <dgm:cxn modelId="{D1FFBC00-BD46-E346-95A1-5C31AF7FE249}" type="presParOf" srcId="{ADA1479C-18AE-D344-AB3C-915D075B2F1B}" destId="{169D436F-91B0-E546-AA23-1C72E04AEC8F}" srcOrd="0" destOrd="0" presId="urn:microsoft.com/office/officeart/2008/layout/VerticalCurvedList"/>
    <dgm:cxn modelId="{1FB094E7-C387-DB4A-AE46-56FBF0361B4D}" type="presParOf" srcId="{98FF8CF5-22A6-814D-AE46-DF41295954B1}" destId="{16ACB813-F2C0-7645-829A-131553CABC60}" srcOrd="3" destOrd="0" presId="urn:microsoft.com/office/officeart/2008/layout/VerticalCurvedList"/>
    <dgm:cxn modelId="{79511760-1BB1-CF43-BCD2-8467AD5E737D}" type="presParOf" srcId="{98FF8CF5-22A6-814D-AE46-DF41295954B1}" destId="{D3065B61-A839-2B4A-A4C8-0E38B679B2EC}" srcOrd="4" destOrd="0" presId="urn:microsoft.com/office/officeart/2008/layout/VerticalCurvedList"/>
    <dgm:cxn modelId="{AFBFF43D-4393-8C4C-86AB-1A08E7EA7E95}" type="presParOf" srcId="{D3065B61-A839-2B4A-A4C8-0E38B679B2EC}" destId="{8C35379F-186B-5649-869B-6766DFB86BBB}" srcOrd="0" destOrd="0" presId="urn:microsoft.com/office/officeart/2008/layout/VerticalCurvedList"/>
    <dgm:cxn modelId="{14D2B896-2884-A241-88FE-2FED24B043A2}" type="presParOf" srcId="{98FF8CF5-22A6-814D-AE46-DF41295954B1}" destId="{B3744DE0-03B3-244E-A90E-907C9BD89F5F}" srcOrd="5" destOrd="0" presId="urn:microsoft.com/office/officeart/2008/layout/VerticalCurvedList"/>
    <dgm:cxn modelId="{2992B844-C0B2-0B4E-9BA0-A4AF7B015297}" type="presParOf" srcId="{98FF8CF5-22A6-814D-AE46-DF41295954B1}" destId="{C065307D-BC6E-1848-B2FC-9AFDC0287A6B}" srcOrd="6" destOrd="0" presId="urn:microsoft.com/office/officeart/2008/layout/VerticalCurvedList"/>
    <dgm:cxn modelId="{89FE6D43-A4D3-AC48-99D7-0D843510F5BA}" type="presParOf" srcId="{C065307D-BC6E-1848-B2FC-9AFDC0287A6B}" destId="{8BCD0B98-80BE-8140-A62B-262136F6B77E}" srcOrd="0" destOrd="0" presId="urn:microsoft.com/office/officeart/2008/layout/VerticalCurvedList"/>
    <dgm:cxn modelId="{D6174096-9F56-3E47-A632-0C9621ECCE6F}" type="presParOf" srcId="{98FF8CF5-22A6-814D-AE46-DF41295954B1}" destId="{5E581426-F8BC-4748-86F0-5052AA0E005F}" srcOrd="7" destOrd="0" presId="urn:microsoft.com/office/officeart/2008/layout/VerticalCurvedList"/>
    <dgm:cxn modelId="{A83599E3-2E48-3248-A018-02DF0E1452FE}" type="presParOf" srcId="{98FF8CF5-22A6-814D-AE46-DF41295954B1}" destId="{330EE106-468B-AD47-BD6B-E8C440CF5494}" srcOrd="8" destOrd="0" presId="urn:microsoft.com/office/officeart/2008/layout/VerticalCurvedList"/>
    <dgm:cxn modelId="{0E76CA73-C086-624D-956C-F2E37A62F0C4}" type="presParOf" srcId="{330EE106-468B-AD47-BD6B-E8C440CF5494}" destId="{105F660A-F938-6540-8222-FD4FEAE0E34B}" srcOrd="0" destOrd="0" presId="urn:microsoft.com/office/officeart/2008/layout/VerticalCurvedList"/>
    <dgm:cxn modelId="{1D20D696-6433-7641-BE61-82DCCE9B94EC}" type="presParOf" srcId="{98FF8CF5-22A6-814D-AE46-DF41295954B1}" destId="{905BCE37-641D-E345-A531-324474D72FF9}" srcOrd="9" destOrd="0" presId="urn:microsoft.com/office/officeart/2008/layout/VerticalCurvedList"/>
    <dgm:cxn modelId="{4CB90D53-73C9-F74A-A7C1-10E707090A7F}" type="presParOf" srcId="{98FF8CF5-22A6-814D-AE46-DF41295954B1}" destId="{1D468EC7-EA44-0848-8E38-57FBDE4352A5}" srcOrd="10" destOrd="0" presId="urn:microsoft.com/office/officeart/2008/layout/VerticalCurvedList"/>
    <dgm:cxn modelId="{DACC0F5B-2371-4648-9691-704751DDC5F5}" type="presParOf" srcId="{1D468EC7-EA44-0848-8E38-57FBDE4352A5}" destId="{D49A2E48-6D90-594E-9117-DECED757DB13}"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1EE44-5FE2-CE43-9EA3-2C7BD7DF1864}" type="doc">
      <dgm:prSet loTypeId="urn:microsoft.com/office/officeart/2005/8/layout/process1" loCatId="" qsTypeId="urn:microsoft.com/office/officeart/2005/8/quickstyle/simple1" qsCatId="simple" csTypeId="urn:microsoft.com/office/officeart/2005/8/colors/accent1_2" csCatId="accent1" phldr="1"/>
      <dgm:spPr/>
    </dgm:pt>
    <dgm:pt modelId="{AB28E896-BCF6-4C4A-AAB2-E47D1EF082DD}">
      <dgm:prSet phldrT="[Text]"/>
      <dgm:spPr>
        <a:solidFill>
          <a:schemeClr val="tx1">
            <a:lumMod val="65000"/>
            <a:lumOff val="35000"/>
          </a:schemeClr>
        </a:solidFill>
      </dgm:spPr>
      <dgm:t>
        <a:bodyPr/>
        <a:lstStyle/>
        <a:p>
          <a:r>
            <a:rPr lang="en-US" dirty="0"/>
            <a:t>Teacher</a:t>
          </a:r>
        </a:p>
      </dgm:t>
    </dgm:pt>
    <dgm:pt modelId="{18977E1D-B5EB-8A4E-8458-5A23ACE90F2A}" type="parTrans" cxnId="{55BAF8BB-2352-4241-9B34-DCFA794A81B1}">
      <dgm:prSet/>
      <dgm:spPr/>
      <dgm:t>
        <a:bodyPr/>
        <a:lstStyle/>
        <a:p>
          <a:endParaRPr lang="en-US"/>
        </a:p>
      </dgm:t>
    </dgm:pt>
    <dgm:pt modelId="{72719831-51EA-FA45-AC5C-2C4F9DB818EA}" type="sibTrans" cxnId="{55BAF8BB-2352-4241-9B34-DCFA794A81B1}">
      <dgm:prSet/>
      <dgm:spPr/>
      <dgm:t>
        <a:bodyPr/>
        <a:lstStyle/>
        <a:p>
          <a:endParaRPr lang="en-US"/>
        </a:p>
      </dgm:t>
    </dgm:pt>
    <dgm:pt modelId="{7717F4E4-5EE1-A847-B83E-BE50DDF31589}">
      <dgm:prSet phldrT="[Text]"/>
      <dgm:spPr>
        <a:solidFill>
          <a:schemeClr val="tx1">
            <a:lumMod val="65000"/>
            <a:lumOff val="35000"/>
          </a:schemeClr>
        </a:solidFill>
      </dgm:spPr>
      <dgm:t>
        <a:bodyPr/>
        <a:lstStyle/>
        <a:p>
          <a:r>
            <a:rPr lang="en-US" dirty="0"/>
            <a:t>Chairman</a:t>
          </a:r>
        </a:p>
      </dgm:t>
    </dgm:pt>
    <dgm:pt modelId="{4831EFA5-CD61-2A42-9917-808823F97516}" type="parTrans" cxnId="{A497DB3B-3822-9E4F-8523-1C7FA7BC7399}">
      <dgm:prSet/>
      <dgm:spPr/>
      <dgm:t>
        <a:bodyPr/>
        <a:lstStyle/>
        <a:p>
          <a:endParaRPr lang="en-US"/>
        </a:p>
      </dgm:t>
    </dgm:pt>
    <dgm:pt modelId="{7329D64C-EC00-3644-BCB8-4CA2959B5AEC}" type="sibTrans" cxnId="{A497DB3B-3822-9E4F-8523-1C7FA7BC7399}">
      <dgm:prSet/>
      <dgm:spPr/>
      <dgm:t>
        <a:bodyPr/>
        <a:lstStyle/>
        <a:p>
          <a:endParaRPr lang="en-US"/>
        </a:p>
      </dgm:t>
    </dgm:pt>
    <dgm:pt modelId="{DDA7A28C-8495-DA45-8107-51B8209E03A8}">
      <dgm:prSet phldrT="[Text]"/>
      <dgm:spPr>
        <a:solidFill>
          <a:schemeClr val="tx1">
            <a:lumMod val="65000"/>
            <a:lumOff val="35000"/>
          </a:schemeClr>
        </a:solidFill>
      </dgm:spPr>
      <dgm:t>
        <a:bodyPr/>
        <a:lstStyle/>
        <a:p>
          <a:r>
            <a:rPr lang="en-US" dirty="0"/>
            <a:t>Dean</a:t>
          </a:r>
        </a:p>
      </dgm:t>
    </dgm:pt>
    <dgm:pt modelId="{DE19C2E7-0736-5F40-ABD5-19743901BC31}" type="parTrans" cxnId="{AB9DC916-C72C-2443-A5C6-B9354C8D747C}">
      <dgm:prSet/>
      <dgm:spPr/>
      <dgm:t>
        <a:bodyPr/>
        <a:lstStyle/>
        <a:p>
          <a:endParaRPr lang="en-US"/>
        </a:p>
      </dgm:t>
    </dgm:pt>
    <dgm:pt modelId="{41CE7B49-A0C1-594A-904C-E8F6A2C43280}" type="sibTrans" cxnId="{AB9DC916-C72C-2443-A5C6-B9354C8D747C}">
      <dgm:prSet/>
      <dgm:spPr/>
      <dgm:t>
        <a:bodyPr/>
        <a:lstStyle/>
        <a:p>
          <a:endParaRPr lang="en-US"/>
        </a:p>
      </dgm:t>
    </dgm:pt>
    <dgm:pt modelId="{15C4CCE0-8CDB-8849-ACB4-F31B0051E677}" type="pres">
      <dgm:prSet presAssocID="{D221EE44-5FE2-CE43-9EA3-2C7BD7DF1864}" presName="Name0" presStyleCnt="0">
        <dgm:presLayoutVars>
          <dgm:dir/>
          <dgm:resizeHandles val="exact"/>
        </dgm:presLayoutVars>
      </dgm:prSet>
      <dgm:spPr/>
    </dgm:pt>
    <dgm:pt modelId="{6E8BBC78-A1C4-0649-A71D-D768EFED2B3C}" type="pres">
      <dgm:prSet presAssocID="{AB28E896-BCF6-4C4A-AAB2-E47D1EF082DD}" presName="node" presStyleLbl="node1" presStyleIdx="0" presStyleCnt="3">
        <dgm:presLayoutVars>
          <dgm:bulletEnabled val="1"/>
        </dgm:presLayoutVars>
      </dgm:prSet>
      <dgm:spPr/>
    </dgm:pt>
    <dgm:pt modelId="{5F781C81-89AE-D941-B117-F137C7730F13}" type="pres">
      <dgm:prSet presAssocID="{72719831-51EA-FA45-AC5C-2C4F9DB818EA}" presName="sibTrans" presStyleLbl="sibTrans2D1" presStyleIdx="0" presStyleCnt="2"/>
      <dgm:spPr/>
    </dgm:pt>
    <dgm:pt modelId="{909ADAFE-056D-BF40-8244-8C474CB6FD7E}" type="pres">
      <dgm:prSet presAssocID="{72719831-51EA-FA45-AC5C-2C4F9DB818EA}" presName="connectorText" presStyleLbl="sibTrans2D1" presStyleIdx="0" presStyleCnt="2"/>
      <dgm:spPr/>
    </dgm:pt>
    <dgm:pt modelId="{E0C8FA34-8501-C047-ADCB-F23BAAA118A8}" type="pres">
      <dgm:prSet presAssocID="{7717F4E4-5EE1-A847-B83E-BE50DDF31589}" presName="node" presStyleLbl="node1" presStyleIdx="1" presStyleCnt="3">
        <dgm:presLayoutVars>
          <dgm:bulletEnabled val="1"/>
        </dgm:presLayoutVars>
      </dgm:prSet>
      <dgm:spPr/>
    </dgm:pt>
    <dgm:pt modelId="{87E03A6B-E8EA-E24E-A188-44D36A6C151F}" type="pres">
      <dgm:prSet presAssocID="{7329D64C-EC00-3644-BCB8-4CA2959B5AEC}" presName="sibTrans" presStyleLbl="sibTrans2D1" presStyleIdx="1" presStyleCnt="2"/>
      <dgm:spPr/>
    </dgm:pt>
    <dgm:pt modelId="{69251D7D-BEB0-1748-BD63-F107F4E19370}" type="pres">
      <dgm:prSet presAssocID="{7329D64C-EC00-3644-BCB8-4CA2959B5AEC}" presName="connectorText" presStyleLbl="sibTrans2D1" presStyleIdx="1" presStyleCnt="2"/>
      <dgm:spPr/>
    </dgm:pt>
    <dgm:pt modelId="{C49DAFFB-07A3-E245-B102-FD41F9BAFDB0}" type="pres">
      <dgm:prSet presAssocID="{DDA7A28C-8495-DA45-8107-51B8209E03A8}" presName="node" presStyleLbl="node1" presStyleIdx="2" presStyleCnt="3">
        <dgm:presLayoutVars>
          <dgm:bulletEnabled val="1"/>
        </dgm:presLayoutVars>
      </dgm:prSet>
      <dgm:spPr/>
    </dgm:pt>
  </dgm:ptLst>
  <dgm:cxnLst>
    <dgm:cxn modelId="{6E9F3408-A742-BD47-B5F5-F783CF6EF74B}" type="presOf" srcId="{7717F4E4-5EE1-A847-B83E-BE50DDF31589}" destId="{E0C8FA34-8501-C047-ADCB-F23BAAA118A8}" srcOrd="0" destOrd="0" presId="urn:microsoft.com/office/officeart/2005/8/layout/process1"/>
    <dgm:cxn modelId="{AB9DC916-C72C-2443-A5C6-B9354C8D747C}" srcId="{D221EE44-5FE2-CE43-9EA3-2C7BD7DF1864}" destId="{DDA7A28C-8495-DA45-8107-51B8209E03A8}" srcOrd="2" destOrd="0" parTransId="{DE19C2E7-0736-5F40-ABD5-19743901BC31}" sibTransId="{41CE7B49-A0C1-594A-904C-E8F6A2C43280}"/>
    <dgm:cxn modelId="{A497DB3B-3822-9E4F-8523-1C7FA7BC7399}" srcId="{D221EE44-5FE2-CE43-9EA3-2C7BD7DF1864}" destId="{7717F4E4-5EE1-A847-B83E-BE50DDF31589}" srcOrd="1" destOrd="0" parTransId="{4831EFA5-CD61-2A42-9917-808823F97516}" sibTransId="{7329D64C-EC00-3644-BCB8-4CA2959B5AEC}"/>
    <dgm:cxn modelId="{C8F4DF56-E148-8148-9AD3-BA3A2BAFF9E2}" type="presOf" srcId="{72719831-51EA-FA45-AC5C-2C4F9DB818EA}" destId="{5F781C81-89AE-D941-B117-F137C7730F13}" srcOrd="0" destOrd="0" presId="urn:microsoft.com/office/officeart/2005/8/layout/process1"/>
    <dgm:cxn modelId="{BDC44F7D-024C-124F-B660-B93EE6478D49}" type="presOf" srcId="{7329D64C-EC00-3644-BCB8-4CA2959B5AEC}" destId="{69251D7D-BEB0-1748-BD63-F107F4E19370}" srcOrd="1" destOrd="0" presId="urn:microsoft.com/office/officeart/2005/8/layout/process1"/>
    <dgm:cxn modelId="{DE2E118F-B4BE-0446-8306-87840CAFF056}" type="presOf" srcId="{AB28E896-BCF6-4C4A-AAB2-E47D1EF082DD}" destId="{6E8BBC78-A1C4-0649-A71D-D768EFED2B3C}" srcOrd="0" destOrd="0" presId="urn:microsoft.com/office/officeart/2005/8/layout/process1"/>
    <dgm:cxn modelId="{7584E597-425D-0D4C-B62D-0F2C98D7AF23}" type="presOf" srcId="{D221EE44-5FE2-CE43-9EA3-2C7BD7DF1864}" destId="{15C4CCE0-8CDB-8849-ACB4-F31B0051E677}" srcOrd="0" destOrd="0" presId="urn:microsoft.com/office/officeart/2005/8/layout/process1"/>
    <dgm:cxn modelId="{93E2C4AA-EF64-314E-BA32-A9CB9BDF0CD4}" type="presOf" srcId="{72719831-51EA-FA45-AC5C-2C4F9DB818EA}" destId="{909ADAFE-056D-BF40-8244-8C474CB6FD7E}" srcOrd="1" destOrd="0" presId="urn:microsoft.com/office/officeart/2005/8/layout/process1"/>
    <dgm:cxn modelId="{55BAF8BB-2352-4241-9B34-DCFA794A81B1}" srcId="{D221EE44-5FE2-CE43-9EA3-2C7BD7DF1864}" destId="{AB28E896-BCF6-4C4A-AAB2-E47D1EF082DD}" srcOrd="0" destOrd="0" parTransId="{18977E1D-B5EB-8A4E-8458-5A23ACE90F2A}" sibTransId="{72719831-51EA-FA45-AC5C-2C4F9DB818EA}"/>
    <dgm:cxn modelId="{3093BFE6-03EA-B048-BD7D-CBB534F7A277}" type="presOf" srcId="{DDA7A28C-8495-DA45-8107-51B8209E03A8}" destId="{C49DAFFB-07A3-E245-B102-FD41F9BAFDB0}" srcOrd="0" destOrd="0" presId="urn:microsoft.com/office/officeart/2005/8/layout/process1"/>
    <dgm:cxn modelId="{9513DFFC-1CE2-4F49-9D96-F23C244CBBDF}" type="presOf" srcId="{7329D64C-EC00-3644-BCB8-4CA2959B5AEC}" destId="{87E03A6B-E8EA-E24E-A188-44D36A6C151F}" srcOrd="0" destOrd="0" presId="urn:microsoft.com/office/officeart/2005/8/layout/process1"/>
    <dgm:cxn modelId="{355AD70A-0DBA-E34E-99B9-F4115FA7D0E9}" type="presParOf" srcId="{15C4CCE0-8CDB-8849-ACB4-F31B0051E677}" destId="{6E8BBC78-A1C4-0649-A71D-D768EFED2B3C}" srcOrd="0" destOrd="0" presId="urn:microsoft.com/office/officeart/2005/8/layout/process1"/>
    <dgm:cxn modelId="{43A9170E-FE18-AD4E-BF0A-0D051E6C0314}" type="presParOf" srcId="{15C4CCE0-8CDB-8849-ACB4-F31B0051E677}" destId="{5F781C81-89AE-D941-B117-F137C7730F13}" srcOrd="1" destOrd="0" presId="urn:microsoft.com/office/officeart/2005/8/layout/process1"/>
    <dgm:cxn modelId="{93B01438-407B-1744-957A-E6EBE7F4A0E3}" type="presParOf" srcId="{5F781C81-89AE-D941-B117-F137C7730F13}" destId="{909ADAFE-056D-BF40-8244-8C474CB6FD7E}" srcOrd="0" destOrd="0" presId="urn:microsoft.com/office/officeart/2005/8/layout/process1"/>
    <dgm:cxn modelId="{F3EAB01D-5ECB-4A4C-97B4-B3BFD2B186F6}" type="presParOf" srcId="{15C4CCE0-8CDB-8849-ACB4-F31B0051E677}" destId="{E0C8FA34-8501-C047-ADCB-F23BAAA118A8}" srcOrd="2" destOrd="0" presId="urn:microsoft.com/office/officeart/2005/8/layout/process1"/>
    <dgm:cxn modelId="{AAC491EE-21F4-7A44-84F1-C50F0356976C}" type="presParOf" srcId="{15C4CCE0-8CDB-8849-ACB4-F31B0051E677}" destId="{87E03A6B-E8EA-E24E-A188-44D36A6C151F}" srcOrd="3" destOrd="0" presId="urn:microsoft.com/office/officeart/2005/8/layout/process1"/>
    <dgm:cxn modelId="{7E349579-D677-254B-A313-428CCD27DD86}" type="presParOf" srcId="{87E03A6B-E8EA-E24E-A188-44D36A6C151F}" destId="{69251D7D-BEB0-1748-BD63-F107F4E19370}" srcOrd="0" destOrd="0" presId="urn:microsoft.com/office/officeart/2005/8/layout/process1"/>
    <dgm:cxn modelId="{C3C5D3A2-C677-344C-B007-196EADF39BB4}" type="presParOf" srcId="{15C4CCE0-8CDB-8849-ACB4-F31B0051E677}" destId="{C49DAFFB-07A3-E245-B102-FD41F9BAFDB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8F5B48-C05C-C141-B6E2-9C8430383FC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57830537-EF41-ED44-BEF0-B7A004DCCAAF}">
      <dgm:prSet phldrT="[Text]" custT="1"/>
      <dgm:spPr>
        <a:solidFill>
          <a:schemeClr val="tx1">
            <a:lumMod val="65000"/>
            <a:lumOff val="35000"/>
          </a:schemeClr>
        </a:solidFill>
      </dgm:spPr>
      <dgm:t>
        <a:bodyPr/>
        <a:lstStyle/>
        <a:p>
          <a:r>
            <a:rPr lang="en-US" sz="2000" dirty="0"/>
            <a:t>VC &amp; Registrar</a:t>
          </a:r>
        </a:p>
      </dgm:t>
    </dgm:pt>
    <dgm:pt modelId="{38C1252E-38A4-FD46-91B6-65284BD30FCB}" type="parTrans" cxnId="{3F7F0323-9246-6E45-B677-AC952D4800BC}">
      <dgm:prSet/>
      <dgm:spPr/>
      <dgm:t>
        <a:bodyPr/>
        <a:lstStyle/>
        <a:p>
          <a:endParaRPr lang="en-US"/>
        </a:p>
      </dgm:t>
    </dgm:pt>
    <dgm:pt modelId="{D6DF8901-1A4B-9049-98A5-098504E383A4}" type="sibTrans" cxnId="{3F7F0323-9246-6E45-B677-AC952D4800BC}">
      <dgm:prSet/>
      <dgm:spPr/>
      <dgm:t>
        <a:bodyPr/>
        <a:lstStyle/>
        <a:p>
          <a:endParaRPr lang="en-US"/>
        </a:p>
      </dgm:t>
    </dgm:pt>
    <dgm:pt modelId="{92E8D3C0-E82B-4A4C-AD98-AA3CA0FEC629}">
      <dgm:prSet phldrT="[Text]" custT="1"/>
      <dgm:spPr/>
      <dgm:t>
        <a:bodyPr/>
        <a:lstStyle/>
        <a:p>
          <a:r>
            <a:rPr lang="en-US" sz="1600" dirty="0"/>
            <a:t>All of his forwarding and approvals</a:t>
          </a:r>
        </a:p>
      </dgm:t>
    </dgm:pt>
    <dgm:pt modelId="{FC99015E-61BD-7342-808C-EE5EBDDBE7C1}" type="parTrans" cxnId="{5456B40B-F475-9045-B50A-E153D2F19D55}">
      <dgm:prSet/>
      <dgm:spPr/>
      <dgm:t>
        <a:bodyPr/>
        <a:lstStyle/>
        <a:p>
          <a:endParaRPr lang="en-US"/>
        </a:p>
      </dgm:t>
    </dgm:pt>
    <dgm:pt modelId="{A668DEDE-C524-C947-AA75-139FF16D3AAC}" type="sibTrans" cxnId="{5456B40B-F475-9045-B50A-E153D2F19D55}">
      <dgm:prSet/>
      <dgm:spPr/>
      <dgm:t>
        <a:bodyPr/>
        <a:lstStyle/>
        <a:p>
          <a:endParaRPr lang="en-US"/>
        </a:p>
      </dgm:t>
    </dgm:pt>
    <dgm:pt modelId="{902B7104-A22D-6C45-93FB-1B94495CC795}">
      <dgm:prSet phldrT="[Text]" custT="1"/>
      <dgm:spPr>
        <a:solidFill>
          <a:schemeClr val="tx1">
            <a:lumMod val="65000"/>
            <a:lumOff val="35000"/>
          </a:schemeClr>
        </a:solidFill>
      </dgm:spPr>
      <dgm:t>
        <a:bodyPr/>
        <a:lstStyle/>
        <a:p>
          <a:r>
            <a:rPr lang="en-US" sz="2000" dirty="0"/>
            <a:t>Dean</a:t>
          </a:r>
        </a:p>
      </dgm:t>
    </dgm:pt>
    <dgm:pt modelId="{32A71C11-EF07-F046-9B26-F59CE184187E}" type="parTrans" cxnId="{1A1A7139-9C2C-334D-9141-A7C03753E779}">
      <dgm:prSet/>
      <dgm:spPr/>
      <dgm:t>
        <a:bodyPr/>
        <a:lstStyle/>
        <a:p>
          <a:endParaRPr lang="en-US"/>
        </a:p>
      </dgm:t>
    </dgm:pt>
    <dgm:pt modelId="{AD15FE0C-B0FE-B64D-A317-88385A14095B}" type="sibTrans" cxnId="{1A1A7139-9C2C-334D-9141-A7C03753E779}">
      <dgm:prSet/>
      <dgm:spPr/>
      <dgm:t>
        <a:bodyPr/>
        <a:lstStyle/>
        <a:p>
          <a:endParaRPr lang="en-US"/>
        </a:p>
      </dgm:t>
    </dgm:pt>
    <dgm:pt modelId="{8F95C891-03D3-DE49-A474-6297ABD4A574}">
      <dgm:prSet phldrT="[Text]" custT="1"/>
      <dgm:spPr/>
      <dgm:t>
        <a:bodyPr/>
        <a:lstStyle/>
        <a:p>
          <a:r>
            <a:rPr lang="en-US" sz="1600" dirty="0">
              <a:solidFill>
                <a:prstClr val="black">
                  <a:hueOff val="0"/>
                  <a:satOff val="0"/>
                  <a:lumOff val="0"/>
                  <a:alphaOff val="0"/>
                </a:prstClr>
              </a:solidFill>
              <a:latin typeface="Calibri" panose="020F0502020204030204"/>
              <a:ea typeface="+mn-ea"/>
              <a:cs typeface="+mn-cs"/>
            </a:rPr>
            <a:t>All of his forwarding and approvals</a:t>
          </a:r>
          <a:endParaRPr lang="en-US" sz="1600" dirty="0"/>
        </a:p>
      </dgm:t>
    </dgm:pt>
    <dgm:pt modelId="{114EAC4D-5F6C-BE41-B3A6-E39211850D8C}" type="parTrans" cxnId="{316B8431-4FF5-CD44-8F4F-2F6C28DCEE3E}">
      <dgm:prSet/>
      <dgm:spPr/>
      <dgm:t>
        <a:bodyPr/>
        <a:lstStyle/>
        <a:p>
          <a:endParaRPr lang="en-US"/>
        </a:p>
      </dgm:t>
    </dgm:pt>
    <dgm:pt modelId="{8F26457F-1CCF-CC46-9770-B7AEE564173F}" type="sibTrans" cxnId="{316B8431-4FF5-CD44-8F4F-2F6C28DCEE3E}">
      <dgm:prSet/>
      <dgm:spPr/>
      <dgm:t>
        <a:bodyPr/>
        <a:lstStyle/>
        <a:p>
          <a:endParaRPr lang="en-US"/>
        </a:p>
      </dgm:t>
    </dgm:pt>
    <dgm:pt modelId="{6D1F67AC-850E-9D4A-930F-7C621CEF2601}">
      <dgm:prSet phldrT="[Text]" custT="1"/>
      <dgm:spPr>
        <a:solidFill>
          <a:schemeClr val="tx1">
            <a:lumMod val="65000"/>
            <a:lumOff val="35000"/>
          </a:schemeClr>
        </a:solidFill>
      </dgm:spPr>
      <dgm:t>
        <a:bodyPr/>
        <a:lstStyle/>
        <a:p>
          <a:r>
            <a:rPr lang="en-US" sz="2000" dirty="0"/>
            <a:t>Chairman</a:t>
          </a:r>
          <a:endParaRPr lang="en-US" sz="4700" dirty="0"/>
        </a:p>
      </dgm:t>
    </dgm:pt>
    <dgm:pt modelId="{7B38F5AB-260F-AA4E-A182-640014E317D0}" type="parTrans" cxnId="{6CECC577-4EE3-7F4B-8519-9E16F5D084F7}">
      <dgm:prSet/>
      <dgm:spPr/>
      <dgm:t>
        <a:bodyPr/>
        <a:lstStyle/>
        <a:p>
          <a:endParaRPr lang="en-US"/>
        </a:p>
      </dgm:t>
    </dgm:pt>
    <dgm:pt modelId="{888C32E6-D6F0-A443-9405-F99A2321240C}" type="sibTrans" cxnId="{6CECC577-4EE3-7F4B-8519-9E16F5D084F7}">
      <dgm:prSet/>
      <dgm:spPr/>
      <dgm:t>
        <a:bodyPr/>
        <a:lstStyle/>
        <a:p>
          <a:endParaRPr lang="en-US"/>
        </a:p>
      </dgm:t>
    </dgm:pt>
    <dgm:pt modelId="{3273C624-EFFB-8E49-A34E-5C2F933D08EA}">
      <dgm:prSet phldrT="[Text]" custT="1"/>
      <dgm:spPr/>
      <dgm:t>
        <a:bodyPr/>
        <a:lstStyle/>
        <a:p>
          <a:r>
            <a:rPr lang="en-US" sz="1600" dirty="0">
              <a:solidFill>
                <a:prstClr val="black">
                  <a:hueOff val="0"/>
                  <a:satOff val="0"/>
                  <a:lumOff val="0"/>
                  <a:alphaOff val="0"/>
                </a:prstClr>
              </a:solidFill>
              <a:latin typeface="Calibri" panose="020F0502020204030204"/>
              <a:ea typeface="+mn-ea"/>
              <a:cs typeface="+mn-cs"/>
            </a:rPr>
            <a:t>All of his forwarding and approvals</a:t>
          </a:r>
          <a:endParaRPr lang="en-US" sz="1600" dirty="0"/>
        </a:p>
      </dgm:t>
    </dgm:pt>
    <dgm:pt modelId="{D470C0C3-8083-D142-80E0-5FF835620354}" type="parTrans" cxnId="{5EC543CD-C899-904F-9529-B86C5A8F864B}">
      <dgm:prSet/>
      <dgm:spPr/>
      <dgm:t>
        <a:bodyPr/>
        <a:lstStyle/>
        <a:p>
          <a:endParaRPr lang="en-US"/>
        </a:p>
      </dgm:t>
    </dgm:pt>
    <dgm:pt modelId="{138BA80D-FCA1-D449-925C-AA953C058BBE}" type="sibTrans" cxnId="{5EC543CD-C899-904F-9529-B86C5A8F864B}">
      <dgm:prSet/>
      <dgm:spPr/>
      <dgm:t>
        <a:bodyPr/>
        <a:lstStyle/>
        <a:p>
          <a:endParaRPr lang="en-US"/>
        </a:p>
      </dgm:t>
    </dgm:pt>
    <dgm:pt modelId="{2319CF3B-F019-0740-A76A-6926225EDF26}">
      <dgm:prSet custT="1"/>
      <dgm:spPr/>
      <dgm:t>
        <a:bodyPr/>
        <a:lstStyle/>
        <a:p>
          <a:r>
            <a:rPr lang="en-US" sz="1600" dirty="0"/>
            <a:t>All the teachers of HSTU</a:t>
          </a:r>
        </a:p>
      </dgm:t>
    </dgm:pt>
    <dgm:pt modelId="{726306FF-E43A-8E4E-BA59-D2D7B4045564}" type="parTrans" cxnId="{20F84B09-0F53-A147-8BBC-22491B938244}">
      <dgm:prSet/>
      <dgm:spPr/>
      <dgm:t>
        <a:bodyPr/>
        <a:lstStyle/>
        <a:p>
          <a:endParaRPr lang="en-US"/>
        </a:p>
      </dgm:t>
    </dgm:pt>
    <dgm:pt modelId="{9DDDCC10-FBB6-FA4A-A393-7A0F0239B84D}" type="sibTrans" cxnId="{20F84B09-0F53-A147-8BBC-22491B938244}">
      <dgm:prSet/>
      <dgm:spPr/>
      <dgm:t>
        <a:bodyPr/>
        <a:lstStyle/>
        <a:p>
          <a:endParaRPr lang="en-US"/>
        </a:p>
      </dgm:t>
    </dgm:pt>
    <dgm:pt modelId="{9511CE70-85E2-8D43-94B7-08B77DED24B1}">
      <dgm:prSet custT="1"/>
      <dgm:spPr/>
      <dgm:t>
        <a:bodyPr/>
        <a:lstStyle/>
        <a:p>
          <a:r>
            <a:rPr lang="en-US" sz="1600" dirty="0"/>
            <a:t>All teachers currently on leave</a:t>
          </a:r>
        </a:p>
      </dgm:t>
    </dgm:pt>
    <dgm:pt modelId="{0CCAD713-22EF-7949-B701-5A9EA6228409}" type="parTrans" cxnId="{964E09AB-EDA8-F04F-BD78-C6D8638626BB}">
      <dgm:prSet/>
      <dgm:spPr/>
      <dgm:t>
        <a:bodyPr/>
        <a:lstStyle/>
        <a:p>
          <a:endParaRPr lang="en-US"/>
        </a:p>
      </dgm:t>
    </dgm:pt>
    <dgm:pt modelId="{21A84C37-1EED-6043-B8CD-33C8E72E8F4D}" type="sibTrans" cxnId="{964E09AB-EDA8-F04F-BD78-C6D8638626BB}">
      <dgm:prSet/>
      <dgm:spPr/>
      <dgm:t>
        <a:bodyPr/>
        <a:lstStyle/>
        <a:p>
          <a:endParaRPr lang="en-US"/>
        </a:p>
      </dgm:t>
    </dgm:pt>
    <dgm:pt modelId="{AF201E59-9741-C94B-B880-786F451752EA}">
      <dgm:prSet custT="1"/>
      <dgm:spPr/>
      <dgm:t>
        <a:bodyPr/>
        <a:lstStyle/>
        <a:p>
          <a:r>
            <a:rPr lang="en-US" sz="1600" dirty="0"/>
            <a:t>When leaves of all teachers will expire.</a:t>
          </a:r>
        </a:p>
      </dgm:t>
    </dgm:pt>
    <dgm:pt modelId="{30E7216E-6BEB-DA42-AE6E-52969B72B679}" type="parTrans" cxnId="{A7157C3C-31A6-9C4E-B52E-91F514F0E328}">
      <dgm:prSet/>
      <dgm:spPr/>
      <dgm:t>
        <a:bodyPr/>
        <a:lstStyle/>
        <a:p>
          <a:endParaRPr lang="en-US"/>
        </a:p>
      </dgm:t>
    </dgm:pt>
    <dgm:pt modelId="{E52AD86D-F894-7E47-90D3-8B0D27545B69}" type="sibTrans" cxnId="{A7157C3C-31A6-9C4E-B52E-91F514F0E328}">
      <dgm:prSet/>
      <dgm:spPr/>
      <dgm:t>
        <a:bodyPr/>
        <a:lstStyle/>
        <a:p>
          <a:endParaRPr lang="en-US"/>
        </a:p>
      </dgm:t>
    </dgm:pt>
    <dgm:pt modelId="{7272A148-FF10-5943-A7A3-00B3B3CFFEC0}">
      <dgm:prSet custT="1"/>
      <dgm:spPr/>
      <dgm:t>
        <a:bodyPr/>
        <a:lstStyle/>
        <a:p>
          <a:r>
            <a:rPr lang="en-US" sz="1600" dirty="0">
              <a:solidFill>
                <a:prstClr val="black">
                  <a:hueOff val="0"/>
                  <a:satOff val="0"/>
                  <a:lumOff val="0"/>
                  <a:alphaOff val="0"/>
                </a:prstClr>
              </a:solidFill>
              <a:latin typeface="Calibri" panose="020F0502020204030204"/>
              <a:ea typeface="+mn-ea"/>
              <a:cs typeface="+mn-cs"/>
            </a:rPr>
            <a:t>All teachers of his faculty</a:t>
          </a:r>
        </a:p>
      </dgm:t>
    </dgm:pt>
    <dgm:pt modelId="{B32AE30D-9D4D-3A4E-85EB-BF9540DD6778}" type="parTrans" cxnId="{4014D1E8-A948-364E-9DE6-54BFC7C7A01A}">
      <dgm:prSet/>
      <dgm:spPr/>
      <dgm:t>
        <a:bodyPr/>
        <a:lstStyle/>
        <a:p>
          <a:endParaRPr lang="en-US"/>
        </a:p>
      </dgm:t>
    </dgm:pt>
    <dgm:pt modelId="{369B720B-FF50-A444-A9E3-C22E2291A63E}" type="sibTrans" cxnId="{4014D1E8-A948-364E-9DE6-54BFC7C7A01A}">
      <dgm:prSet/>
      <dgm:spPr/>
      <dgm:t>
        <a:bodyPr/>
        <a:lstStyle/>
        <a:p>
          <a:endParaRPr lang="en-US"/>
        </a:p>
      </dgm:t>
    </dgm:pt>
    <dgm:pt modelId="{5402FD08-F55A-CA4B-B439-7C4CB5C344F7}">
      <dgm:prSet custT="1"/>
      <dgm:spPr/>
      <dgm:t>
        <a:bodyPr/>
        <a:lstStyle/>
        <a:p>
          <a:r>
            <a:rPr lang="en-US" sz="1600" dirty="0">
              <a:solidFill>
                <a:prstClr val="black">
                  <a:hueOff val="0"/>
                  <a:satOff val="0"/>
                  <a:lumOff val="0"/>
                  <a:alphaOff val="0"/>
                </a:prstClr>
              </a:solidFill>
              <a:latin typeface="Calibri" panose="020F0502020204030204"/>
              <a:ea typeface="+mn-ea"/>
              <a:cs typeface="+mn-cs"/>
            </a:rPr>
            <a:t>Teachers of his faculty currently on leave</a:t>
          </a:r>
        </a:p>
      </dgm:t>
    </dgm:pt>
    <dgm:pt modelId="{6514CF03-1CA5-4342-BB4E-8BDB65F0068C}" type="parTrans" cxnId="{E78FA48A-0DF4-CF4C-B4EC-152A9C9E133C}">
      <dgm:prSet/>
      <dgm:spPr/>
      <dgm:t>
        <a:bodyPr/>
        <a:lstStyle/>
        <a:p>
          <a:endParaRPr lang="en-US"/>
        </a:p>
      </dgm:t>
    </dgm:pt>
    <dgm:pt modelId="{9FA4110A-1F31-864F-86C0-BBFFFF407D34}" type="sibTrans" cxnId="{E78FA48A-0DF4-CF4C-B4EC-152A9C9E133C}">
      <dgm:prSet/>
      <dgm:spPr/>
      <dgm:t>
        <a:bodyPr/>
        <a:lstStyle/>
        <a:p>
          <a:endParaRPr lang="en-US"/>
        </a:p>
      </dgm:t>
    </dgm:pt>
    <dgm:pt modelId="{056D7070-CC73-874F-809F-E6F02B299D0F}">
      <dgm:prSet custT="1"/>
      <dgm:spPr/>
      <dgm:t>
        <a:bodyPr/>
        <a:lstStyle/>
        <a:p>
          <a:r>
            <a:rPr lang="en-US" sz="1600" dirty="0">
              <a:solidFill>
                <a:prstClr val="black">
                  <a:hueOff val="0"/>
                  <a:satOff val="0"/>
                  <a:lumOff val="0"/>
                  <a:alphaOff val="0"/>
                </a:prstClr>
              </a:solidFill>
              <a:latin typeface="Calibri" panose="020F0502020204030204"/>
              <a:ea typeface="+mn-ea"/>
              <a:cs typeface="+mn-cs"/>
            </a:rPr>
            <a:t>When the leaves of the teachers will expire</a:t>
          </a:r>
        </a:p>
      </dgm:t>
    </dgm:pt>
    <dgm:pt modelId="{D4070914-B97A-214B-972E-081A28ED736B}" type="parTrans" cxnId="{358016D3-C5EF-1D4F-9B04-C192C9F478BF}">
      <dgm:prSet/>
      <dgm:spPr/>
      <dgm:t>
        <a:bodyPr/>
        <a:lstStyle/>
        <a:p>
          <a:endParaRPr lang="en-US"/>
        </a:p>
      </dgm:t>
    </dgm:pt>
    <dgm:pt modelId="{6B59FABA-7E24-F14C-938A-45BAC74E1CD6}" type="sibTrans" cxnId="{358016D3-C5EF-1D4F-9B04-C192C9F478BF}">
      <dgm:prSet/>
      <dgm:spPr/>
      <dgm:t>
        <a:bodyPr/>
        <a:lstStyle/>
        <a:p>
          <a:endParaRPr lang="en-US"/>
        </a:p>
      </dgm:t>
    </dgm:pt>
    <dgm:pt modelId="{1D3E14C4-ACCA-5444-8055-85505EC8FA0D}">
      <dgm:prSet custT="1"/>
      <dgm:spPr/>
      <dgm:t>
        <a:bodyPr/>
        <a:lstStyle/>
        <a:p>
          <a:r>
            <a:rPr lang="en-US" sz="1600" dirty="0">
              <a:solidFill>
                <a:prstClr val="black">
                  <a:hueOff val="0"/>
                  <a:satOff val="0"/>
                  <a:lumOff val="0"/>
                  <a:alphaOff val="0"/>
                </a:prstClr>
              </a:solidFill>
              <a:latin typeface="Calibri" panose="020F0502020204030204"/>
              <a:ea typeface="+mn-ea"/>
              <a:cs typeface="+mn-cs"/>
            </a:rPr>
            <a:t>All teachers of his Department</a:t>
          </a:r>
        </a:p>
      </dgm:t>
    </dgm:pt>
    <dgm:pt modelId="{155917F4-4733-7C49-9ADE-698C33D2F0C8}" type="parTrans" cxnId="{D2DE2176-8E0B-D442-8489-853CBB7BDE59}">
      <dgm:prSet/>
      <dgm:spPr/>
      <dgm:t>
        <a:bodyPr/>
        <a:lstStyle/>
        <a:p>
          <a:endParaRPr lang="en-US"/>
        </a:p>
      </dgm:t>
    </dgm:pt>
    <dgm:pt modelId="{052788D7-CBB6-4246-A946-D56A55F42F61}" type="sibTrans" cxnId="{D2DE2176-8E0B-D442-8489-853CBB7BDE59}">
      <dgm:prSet/>
      <dgm:spPr/>
      <dgm:t>
        <a:bodyPr/>
        <a:lstStyle/>
        <a:p>
          <a:endParaRPr lang="en-US"/>
        </a:p>
      </dgm:t>
    </dgm:pt>
    <dgm:pt modelId="{664D673F-761A-4D4E-B37C-465CA89EE615}">
      <dgm:prSet custT="1"/>
      <dgm:spPr/>
      <dgm:t>
        <a:bodyPr/>
        <a:lstStyle/>
        <a:p>
          <a:r>
            <a:rPr lang="en-US" sz="1600" dirty="0">
              <a:solidFill>
                <a:prstClr val="black">
                  <a:hueOff val="0"/>
                  <a:satOff val="0"/>
                  <a:lumOff val="0"/>
                  <a:alphaOff val="0"/>
                </a:prstClr>
              </a:solidFill>
              <a:latin typeface="Calibri" panose="020F0502020204030204"/>
              <a:ea typeface="+mn-ea"/>
              <a:cs typeface="+mn-cs"/>
            </a:rPr>
            <a:t>Teachers of his department currently on leave</a:t>
          </a:r>
        </a:p>
      </dgm:t>
    </dgm:pt>
    <dgm:pt modelId="{C146BAD3-B97C-184F-A226-5A89D27E705C}" type="parTrans" cxnId="{A1BD73E9-D6EF-1340-B66B-4387C163961E}">
      <dgm:prSet/>
      <dgm:spPr/>
      <dgm:t>
        <a:bodyPr/>
        <a:lstStyle/>
        <a:p>
          <a:endParaRPr lang="en-US"/>
        </a:p>
      </dgm:t>
    </dgm:pt>
    <dgm:pt modelId="{D860C2F9-C8BC-C948-B983-718D0B097BB9}" type="sibTrans" cxnId="{A1BD73E9-D6EF-1340-B66B-4387C163961E}">
      <dgm:prSet/>
      <dgm:spPr/>
      <dgm:t>
        <a:bodyPr/>
        <a:lstStyle/>
        <a:p>
          <a:endParaRPr lang="en-US"/>
        </a:p>
      </dgm:t>
    </dgm:pt>
    <dgm:pt modelId="{F48F8A2B-4B48-9143-A5B4-747975C20706}">
      <dgm:prSet custT="1"/>
      <dgm:spPr/>
      <dgm:t>
        <a:bodyPr/>
        <a:lstStyle/>
        <a:p>
          <a:r>
            <a:rPr lang="en-US" sz="1600" dirty="0">
              <a:solidFill>
                <a:prstClr val="black">
                  <a:hueOff val="0"/>
                  <a:satOff val="0"/>
                  <a:lumOff val="0"/>
                  <a:alphaOff val="0"/>
                </a:prstClr>
              </a:solidFill>
              <a:latin typeface="Calibri" panose="020F0502020204030204"/>
              <a:ea typeface="+mn-ea"/>
              <a:cs typeface="+mn-cs"/>
            </a:rPr>
            <a:t>When the leaves of the teachers will expire</a:t>
          </a:r>
        </a:p>
      </dgm:t>
    </dgm:pt>
    <dgm:pt modelId="{8B0FD360-5D19-EE4F-84AC-99C056E08CCE}" type="parTrans" cxnId="{B9D55149-D08E-3C4B-A68D-7F253E0FD6D5}">
      <dgm:prSet/>
      <dgm:spPr/>
      <dgm:t>
        <a:bodyPr/>
        <a:lstStyle/>
        <a:p>
          <a:endParaRPr lang="en-US"/>
        </a:p>
      </dgm:t>
    </dgm:pt>
    <dgm:pt modelId="{81B0C048-537C-AD47-BA51-700B8CBBE2EA}" type="sibTrans" cxnId="{B9D55149-D08E-3C4B-A68D-7F253E0FD6D5}">
      <dgm:prSet/>
      <dgm:spPr/>
      <dgm:t>
        <a:bodyPr/>
        <a:lstStyle/>
        <a:p>
          <a:endParaRPr lang="en-US"/>
        </a:p>
      </dgm:t>
    </dgm:pt>
    <dgm:pt modelId="{B7F0D7DB-4729-834F-BF87-E1375A78E283}">
      <dgm:prSet custT="1"/>
      <dgm:spPr>
        <a:solidFill>
          <a:schemeClr val="tx1">
            <a:lumMod val="65000"/>
            <a:lumOff val="35000"/>
          </a:schemeClr>
        </a:solidFill>
      </dgm:spPr>
      <dgm:t>
        <a:bodyPr/>
        <a:lstStyle/>
        <a:p>
          <a:r>
            <a:rPr lang="en-US" sz="1600" dirty="0"/>
            <a:t>Teacher</a:t>
          </a:r>
          <a:endParaRPr lang="en-US" sz="1600" dirty="0">
            <a:solidFill>
              <a:prstClr val="black">
                <a:hueOff val="0"/>
                <a:satOff val="0"/>
                <a:lumOff val="0"/>
                <a:alphaOff val="0"/>
              </a:prstClr>
            </a:solidFill>
            <a:latin typeface="Calibri" panose="020F0502020204030204"/>
            <a:ea typeface="+mn-ea"/>
            <a:cs typeface="+mn-cs"/>
          </a:endParaRPr>
        </a:p>
      </dgm:t>
    </dgm:pt>
    <dgm:pt modelId="{52761708-1A5D-294D-BC12-53D0D8219B40}" type="parTrans" cxnId="{BEE8881E-A4E8-4045-9012-48980E68BF05}">
      <dgm:prSet/>
      <dgm:spPr/>
      <dgm:t>
        <a:bodyPr/>
        <a:lstStyle/>
        <a:p>
          <a:endParaRPr lang="en-US"/>
        </a:p>
      </dgm:t>
    </dgm:pt>
    <dgm:pt modelId="{03AD0DC4-7767-6A46-9D62-D4545BD59132}" type="sibTrans" cxnId="{BEE8881E-A4E8-4045-9012-48980E68BF05}">
      <dgm:prSet/>
      <dgm:spPr/>
      <dgm:t>
        <a:bodyPr/>
        <a:lstStyle/>
        <a:p>
          <a:endParaRPr lang="en-US"/>
        </a:p>
      </dgm:t>
    </dgm:pt>
    <dgm:pt modelId="{11C3CE17-9953-1142-8579-5C11157EC8A5}">
      <dgm:prSet custT="1"/>
      <dgm:spPr>
        <a:solidFill>
          <a:schemeClr val="tx1">
            <a:lumMod val="65000"/>
            <a:lumOff val="35000"/>
          </a:schemeClr>
        </a:solidFill>
      </dgm:spPr>
      <dgm:t>
        <a:bodyPr/>
        <a:lstStyle/>
        <a:p>
          <a:r>
            <a:rPr lang="en-US" sz="1600" dirty="0"/>
            <a:t>Administrative Users</a:t>
          </a:r>
          <a:endParaRPr lang="en-US" sz="1600" dirty="0">
            <a:solidFill>
              <a:prstClr val="black">
                <a:hueOff val="0"/>
                <a:satOff val="0"/>
                <a:lumOff val="0"/>
                <a:alphaOff val="0"/>
              </a:prstClr>
            </a:solidFill>
            <a:latin typeface="Calibri" panose="020F0502020204030204"/>
            <a:ea typeface="+mn-ea"/>
            <a:cs typeface="+mn-cs"/>
          </a:endParaRPr>
        </a:p>
      </dgm:t>
    </dgm:pt>
    <dgm:pt modelId="{8CF3AB9B-9412-F448-83AC-75CB72A803FE}" type="parTrans" cxnId="{B290BA1C-61B3-F64E-9E66-4477C0B79DBD}">
      <dgm:prSet/>
      <dgm:spPr/>
      <dgm:t>
        <a:bodyPr/>
        <a:lstStyle/>
        <a:p>
          <a:endParaRPr lang="en-US"/>
        </a:p>
      </dgm:t>
    </dgm:pt>
    <dgm:pt modelId="{CEF06C95-B3C4-4940-9547-BB6564D7EFEE}" type="sibTrans" cxnId="{B290BA1C-61B3-F64E-9E66-4477C0B79DBD}">
      <dgm:prSet/>
      <dgm:spPr/>
      <dgm:t>
        <a:bodyPr/>
        <a:lstStyle/>
        <a:p>
          <a:endParaRPr lang="en-US"/>
        </a:p>
      </dgm:t>
    </dgm:pt>
    <dgm:pt modelId="{BE8F9DBF-5A60-2547-B6C2-83D5670EE503}">
      <dgm:prSet custT="1"/>
      <dgm:spPr/>
      <dgm:t>
        <a:bodyPr/>
        <a:lstStyle/>
        <a:p>
          <a:r>
            <a:rPr lang="en-US" sz="1800" dirty="0"/>
            <a:t>All of his drafts, processing, confirmed applications</a:t>
          </a:r>
        </a:p>
      </dgm:t>
    </dgm:pt>
    <dgm:pt modelId="{C3E9B07C-AB87-4A42-B18C-04DF10F9D781}" type="parTrans" cxnId="{9A494DFC-7D56-CB43-806D-C61DF01F5E88}">
      <dgm:prSet/>
      <dgm:spPr/>
      <dgm:t>
        <a:bodyPr/>
        <a:lstStyle/>
        <a:p>
          <a:endParaRPr lang="en-US"/>
        </a:p>
      </dgm:t>
    </dgm:pt>
    <dgm:pt modelId="{313B0853-67CB-E84C-A39A-35DA45DF9609}" type="sibTrans" cxnId="{9A494DFC-7D56-CB43-806D-C61DF01F5E88}">
      <dgm:prSet/>
      <dgm:spPr/>
      <dgm:t>
        <a:bodyPr/>
        <a:lstStyle/>
        <a:p>
          <a:endParaRPr lang="en-US"/>
        </a:p>
      </dgm:t>
    </dgm:pt>
    <dgm:pt modelId="{4E6959AB-3BF4-BD4F-9E2D-3A4B8EB62224}">
      <dgm:prSet custT="1"/>
      <dgm:spPr/>
      <dgm:t>
        <a:bodyPr/>
        <a:lstStyle/>
        <a:p>
          <a:r>
            <a:rPr lang="en-US" sz="1800" dirty="0"/>
            <a:t>Application’s current status</a:t>
          </a:r>
        </a:p>
      </dgm:t>
    </dgm:pt>
    <dgm:pt modelId="{7E3FC06B-F747-654F-8DFB-BB066261B5B0}" type="parTrans" cxnId="{3AF7CD69-B9D6-334B-8B0A-E045DA042082}">
      <dgm:prSet/>
      <dgm:spPr/>
      <dgm:t>
        <a:bodyPr/>
        <a:lstStyle/>
        <a:p>
          <a:endParaRPr lang="en-US"/>
        </a:p>
      </dgm:t>
    </dgm:pt>
    <dgm:pt modelId="{DDCE7ACB-30DC-8940-83A5-520C9357239D}" type="sibTrans" cxnId="{3AF7CD69-B9D6-334B-8B0A-E045DA042082}">
      <dgm:prSet/>
      <dgm:spPr/>
      <dgm:t>
        <a:bodyPr/>
        <a:lstStyle/>
        <a:p>
          <a:endParaRPr lang="en-US"/>
        </a:p>
      </dgm:t>
    </dgm:pt>
    <dgm:pt modelId="{584B5A7B-ECA0-5640-AB29-03B09FE4D461}">
      <dgm:prSet custT="1"/>
      <dgm:spPr/>
      <dgm:t>
        <a:bodyPr/>
        <a:lstStyle/>
        <a:p>
          <a:r>
            <a:rPr lang="en-US" sz="1800" dirty="0"/>
            <a:t>Leaves he has taken</a:t>
          </a:r>
        </a:p>
      </dgm:t>
    </dgm:pt>
    <dgm:pt modelId="{AB97ED4D-1B65-7248-ABF6-D36B1137D2D6}" type="parTrans" cxnId="{AD237587-C9C0-4E4A-BD38-7E2037AFA0CD}">
      <dgm:prSet/>
      <dgm:spPr/>
      <dgm:t>
        <a:bodyPr/>
        <a:lstStyle/>
        <a:p>
          <a:endParaRPr lang="en-US"/>
        </a:p>
      </dgm:t>
    </dgm:pt>
    <dgm:pt modelId="{0969B9DD-A79B-E840-B8D7-4E8011320EFA}" type="sibTrans" cxnId="{AD237587-C9C0-4E4A-BD38-7E2037AFA0CD}">
      <dgm:prSet/>
      <dgm:spPr/>
      <dgm:t>
        <a:bodyPr/>
        <a:lstStyle/>
        <a:p>
          <a:endParaRPr lang="en-US"/>
        </a:p>
      </dgm:t>
    </dgm:pt>
    <dgm:pt modelId="{9F62DD3D-E886-0D49-85EE-47509735918D}">
      <dgm:prSet custT="1"/>
      <dgm:spPr/>
      <dgm:t>
        <a:bodyPr/>
        <a:lstStyle/>
        <a:p>
          <a:r>
            <a:rPr lang="en-US" sz="1600" dirty="0"/>
            <a:t>All of his forwarding</a:t>
          </a:r>
        </a:p>
      </dgm:t>
    </dgm:pt>
    <dgm:pt modelId="{97846779-0191-C346-BE19-9CBDE075B029}" type="parTrans" cxnId="{85E28F4A-821D-6C40-8496-9579250BAE79}">
      <dgm:prSet/>
      <dgm:spPr/>
      <dgm:t>
        <a:bodyPr/>
        <a:lstStyle/>
        <a:p>
          <a:endParaRPr lang="en-US"/>
        </a:p>
      </dgm:t>
    </dgm:pt>
    <dgm:pt modelId="{45BF9C2E-4820-F84C-A0D1-4284E6CB8B58}" type="sibTrans" cxnId="{85E28F4A-821D-6C40-8496-9579250BAE79}">
      <dgm:prSet/>
      <dgm:spPr/>
      <dgm:t>
        <a:bodyPr/>
        <a:lstStyle/>
        <a:p>
          <a:endParaRPr lang="en-US"/>
        </a:p>
      </dgm:t>
    </dgm:pt>
    <dgm:pt modelId="{90BFC9DB-369E-FE4C-B3F0-BA14637F36A9}">
      <dgm:prSet custT="1"/>
      <dgm:spPr/>
      <dgm:t>
        <a:bodyPr/>
        <a:lstStyle/>
        <a:p>
          <a:r>
            <a:rPr lang="en-US" sz="1600" dirty="0"/>
            <a:t>All applications went through him.</a:t>
          </a:r>
        </a:p>
      </dgm:t>
    </dgm:pt>
    <dgm:pt modelId="{780D01D0-3212-B348-BCD4-8804D8CEFEEA}" type="parTrans" cxnId="{CFB8433C-ED12-394F-BEAE-934BA0166D1B}">
      <dgm:prSet/>
      <dgm:spPr/>
      <dgm:t>
        <a:bodyPr/>
        <a:lstStyle/>
        <a:p>
          <a:endParaRPr lang="en-US"/>
        </a:p>
      </dgm:t>
    </dgm:pt>
    <dgm:pt modelId="{8365F297-47BE-B04A-A820-74B4D322C673}" type="sibTrans" cxnId="{CFB8433C-ED12-394F-BEAE-934BA0166D1B}">
      <dgm:prSet/>
      <dgm:spPr/>
      <dgm:t>
        <a:bodyPr/>
        <a:lstStyle/>
        <a:p>
          <a:endParaRPr lang="en-US"/>
        </a:p>
      </dgm:t>
    </dgm:pt>
    <dgm:pt modelId="{CEBBA186-7F4A-4B4D-A8FA-2230E3412AAE}" type="pres">
      <dgm:prSet presAssocID="{E88F5B48-C05C-C141-B6E2-9C8430383FCE}" presName="Name0" presStyleCnt="0">
        <dgm:presLayoutVars>
          <dgm:dir/>
          <dgm:animLvl val="lvl"/>
          <dgm:resizeHandles val="exact"/>
        </dgm:presLayoutVars>
      </dgm:prSet>
      <dgm:spPr/>
    </dgm:pt>
    <dgm:pt modelId="{C64E78C0-233E-674F-9700-FCA9D8ADD714}" type="pres">
      <dgm:prSet presAssocID="{57830537-EF41-ED44-BEF0-B7A004DCCAAF}" presName="composite" presStyleCnt="0"/>
      <dgm:spPr/>
    </dgm:pt>
    <dgm:pt modelId="{38F0D46C-83FA-AC4D-913B-0A1F662656F6}" type="pres">
      <dgm:prSet presAssocID="{57830537-EF41-ED44-BEF0-B7A004DCCAAF}" presName="parTx" presStyleLbl="alignNode1" presStyleIdx="0" presStyleCnt="5">
        <dgm:presLayoutVars>
          <dgm:chMax val="0"/>
          <dgm:chPref val="0"/>
          <dgm:bulletEnabled val="1"/>
        </dgm:presLayoutVars>
      </dgm:prSet>
      <dgm:spPr/>
    </dgm:pt>
    <dgm:pt modelId="{25F98C74-B043-CF42-9819-04EE8403817D}" type="pres">
      <dgm:prSet presAssocID="{57830537-EF41-ED44-BEF0-B7A004DCCAAF}" presName="desTx" presStyleLbl="alignAccFollowNode1" presStyleIdx="0" presStyleCnt="5">
        <dgm:presLayoutVars>
          <dgm:bulletEnabled val="1"/>
        </dgm:presLayoutVars>
      </dgm:prSet>
      <dgm:spPr/>
    </dgm:pt>
    <dgm:pt modelId="{D3EA0294-5910-1245-ABB4-FC13EE40EFA5}" type="pres">
      <dgm:prSet presAssocID="{D6DF8901-1A4B-9049-98A5-098504E383A4}" presName="space" presStyleCnt="0"/>
      <dgm:spPr/>
    </dgm:pt>
    <dgm:pt modelId="{A7575995-E283-1943-8453-12F370C79FE9}" type="pres">
      <dgm:prSet presAssocID="{902B7104-A22D-6C45-93FB-1B94495CC795}" presName="composite" presStyleCnt="0"/>
      <dgm:spPr/>
    </dgm:pt>
    <dgm:pt modelId="{7ACA5CB6-CFAD-3D4D-831D-DD0FC950E1EF}" type="pres">
      <dgm:prSet presAssocID="{902B7104-A22D-6C45-93FB-1B94495CC795}" presName="parTx" presStyleLbl="alignNode1" presStyleIdx="1" presStyleCnt="5">
        <dgm:presLayoutVars>
          <dgm:chMax val="0"/>
          <dgm:chPref val="0"/>
          <dgm:bulletEnabled val="1"/>
        </dgm:presLayoutVars>
      </dgm:prSet>
      <dgm:spPr/>
    </dgm:pt>
    <dgm:pt modelId="{A7BD4D85-7400-5848-94F1-20E886EE41F4}" type="pres">
      <dgm:prSet presAssocID="{902B7104-A22D-6C45-93FB-1B94495CC795}" presName="desTx" presStyleLbl="alignAccFollowNode1" presStyleIdx="1" presStyleCnt="5">
        <dgm:presLayoutVars>
          <dgm:bulletEnabled val="1"/>
        </dgm:presLayoutVars>
      </dgm:prSet>
      <dgm:spPr/>
    </dgm:pt>
    <dgm:pt modelId="{60EFA650-43A2-B742-8069-AC2074D64068}" type="pres">
      <dgm:prSet presAssocID="{AD15FE0C-B0FE-B64D-A317-88385A14095B}" presName="space" presStyleCnt="0"/>
      <dgm:spPr/>
    </dgm:pt>
    <dgm:pt modelId="{E841DE79-F1D8-0946-B833-FFB255B6385B}" type="pres">
      <dgm:prSet presAssocID="{6D1F67AC-850E-9D4A-930F-7C621CEF2601}" presName="composite" presStyleCnt="0"/>
      <dgm:spPr/>
    </dgm:pt>
    <dgm:pt modelId="{5C3ECBD2-35AA-7246-A932-624D267A25E5}" type="pres">
      <dgm:prSet presAssocID="{6D1F67AC-850E-9D4A-930F-7C621CEF2601}" presName="parTx" presStyleLbl="alignNode1" presStyleIdx="2" presStyleCnt="5">
        <dgm:presLayoutVars>
          <dgm:chMax val="0"/>
          <dgm:chPref val="0"/>
          <dgm:bulletEnabled val="1"/>
        </dgm:presLayoutVars>
      </dgm:prSet>
      <dgm:spPr/>
    </dgm:pt>
    <dgm:pt modelId="{F2127566-EF92-084B-99FE-96C77472DD1F}" type="pres">
      <dgm:prSet presAssocID="{6D1F67AC-850E-9D4A-930F-7C621CEF2601}" presName="desTx" presStyleLbl="alignAccFollowNode1" presStyleIdx="2" presStyleCnt="5">
        <dgm:presLayoutVars>
          <dgm:bulletEnabled val="1"/>
        </dgm:presLayoutVars>
      </dgm:prSet>
      <dgm:spPr/>
    </dgm:pt>
    <dgm:pt modelId="{BCEA288A-E42D-B144-AA40-F05D5F01E9A9}" type="pres">
      <dgm:prSet presAssocID="{888C32E6-D6F0-A443-9405-F99A2321240C}" presName="space" presStyleCnt="0"/>
      <dgm:spPr/>
    </dgm:pt>
    <dgm:pt modelId="{F0EF7644-DCCE-064A-AB93-13A1AB91D2E0}" type="pres">
      <dgm:prSet presAssocID="{B7F0D7DB-4729-834F-BF87-E1375A78E283}" presName="composite" presStyleCnt="0"/>
      <dgm:spPr/>
    </dgm:pt>
    <dgm:pt modelId="{9A073286-3DBA-5741-9EC6-9F58B382D7AB}" type="pres">
      <dgm:prSet presAssocID="{B7F0D7DB-4729-834F-BF87-E1375A78E283}" presName="parTx" presStyleLbl="alignNode1" presStyleIdx="3" presStyleCnt="5">
        <dgm:presLayoutVars>
          <dgm:chMax val="0"/>
          <dgm:chPref val="0"/>
          <dgm:bulletEnabled val="1"/>
        </dgm:presLayoutVars>
      </dgm:prSet>
      <dgm:spPr/>
    </dgm:pt>
    <dgm:pt modelId="{5FA5BD5C-5DFF-284E-B1C6-CA6BA4FE0334}" type="pres">
      <dgm:prSet presAssocID="{B7F0D7DB-4729-834F-BF87-E1375A78E283}" presName="desTx" presStyleLbl="alignAccFollowNode1" presStyleIdx="3" presStyleCnt="5">
        <dgm:presLayoutVars>
          <dgm:bulletEnabled val="1"/>
        </dgm:presLayoutVars>
      </dgm:prSet>
      <dgm:spPr/>
    </dgm:pt>
    <dgm:pt modelId="{081ABAFB-3AF6-E84C-A7CD-8BE7A4486794}" type="pres">
      <dgm:prSet presAssocID="{03AD0DC4-7767-6A46-9D62-D4545BD59132}" presName="space" presStyleCnt="0"/>
      <dgm:spPr/>
    </dgm:pt>
    <dgm:pt modelId="{3C0B5107-E547-D742-AD66-6BBAC8481FF0}" type="pres">
      <dgm:prSet presAssocID="{11C3CE17-9953-1142-8579-5C11157EC8A5}" presName="composite" presStyleCnt="0"/>
      <dgm:spPr/>
    </dgm:pt>
    <dgm:pt modelId="{934D34D4-8E61-8B4A-9BED-3CCE5FA1728E}" type="pres">
      <dgm:prSet presAssocID="{11C3CE17-9953-1142-8579-5C11157EC8A5}" presName="parTx" presStyleLbl="alignNode1" presStyleIdx="4" presStyleCnt="5">
        <dgm:presLayoutVars>
          <dgm:chMax val="0"/>
          <dgm:chPref val="0"/>
          <dgm:bulletEnabled val="1"/>
        </dgm:presLayoutVars>
      </dgm:prSet>
      <dgm:spPr/>
    </dgm:pt>
    <dgm:pt modelId="{F360FD76-993A-BF48-8AEB-A5479081272D}" type="pres">
      <dgm:prSet presAssocID="{11C3CE17-9953-1142-8579-5C11157EC8A5}" presName="desTx" presStyleLbl="alignAccFollowNode1" presStyleIdx="4" presStyleCnt="5">
        <dgm:presLayoutVars>
          <dgm:bulletEnabled val="1"/>
        </dgm:presLayoutVars>
      </dgm:prSet>
      <dgm:spPr/>
    </dgm:pt>
  </dgm:ptLst>
  <dgm:cxnLst>
    <dgm:cxn modelId="{20F84B09-0F53-A147-8BBC-22491B938244}" srcId="{57830537-EF41-ED44-BEF0-B7A004DCCAAF}" destId="{2319CF3B-F019-0740-A76A-6926225EDF26}" srcOrd="1" destOrd="0" parTransId="{726306FF-E43A-8E4E-BA59-D2D7B4045564}" sibTransId="{9DDDCC10-FBB6-FA4A-A393-7A0F0239B84D}"/>
    <dgm:cxn modelId="{5456B40B-F475-9045-B50A-E153D2F19D55}" srcId="{57830537-EF41-ED44-BEF0-B7A004DCCAAF}" destId="{92E8D3C0-E82B-4A4C-AD98-AA3CA0FEC629}" srcOrd="0" destOrd="0" parTransId="{FC99015E-61BD-7342-808C-EE5EBDDBE7C1}" sibTransId="{A668DEDE-C524-C947-AA75-139FF16D3AAC}"/>
    <dgm:cxn modelId="{8C4A0516-B1E9-6A48-9908-1410CB317496}" type="presOf" srcId="{8F95C891-03D3-DE49-A474-6297ABD4A574}" destId="{A7BD4D85-7400-5848-94F1-20E886EE41F4}" srcOrd="0" destOrd="0" presId="urn:microsoft.com/office/officeart/2005/8/layout/hList1"/>
    <dgm:cxn modelId="{B290BA1C-61B3-F64E-9E66-4477C0B79DBD}" srcId="{E88F5B48-C05C-C141-B6E2-9C8430383FCE}" destId="{11C3CE17-9953-1142-8579-5C11157EC8A5}" srcOrd="4" destOrd="0" parTransId="{8CF3AB9B-9412-F448-83AC-75CB72A803FE}" sibTransId="{CEF06C95-B3C4-4940-9547-BB6564D7EFEE}"/>
    <dgm:cxn modelId="{BEE8881E-A4E8-4045-9012-48980E68BF05}" srcId="{E88F5B48-C05C-C141-B6E2-9C8430383FCE}" destId="{B7F0D7DB-4729-834F-BF87-E1375A78E283}" srcOrd="3" destOrd="0" parTransId="{52761708-1A5D-294D-BC12-53D0D8219B40}" sibTransId="{03AD0DC4-7767-6A46-9D62-D4545BD59132}"/>
    <dgm:cxn modelId="{3F7F0323-9246-6E45-B677-AC952D4800BC}" srcId="{E88F5B48-C05C-C141-B6E2-9C8430383FCE}" destId="{57830537-EF41-ED44-BEF0-B7A004DCCAAF}" srcOrd="0" destOrd="0" parTransId="{38C1252E-38A4-FD46-91B6-65284BD30FCB}" sibTransId="{D6DF8901-1A4B-9049-98A5-098504E383A4}"/>
    <dgm:cxn modelId="{503E1323-7D03-BE46-A38E-67A02CF2C676}" type="presOf" srcId="{056D7070-CC73-874F-809F-E6F02B299D0F}" destId="{A7BD4D85-7400-5848-94F1-20E886EE41F4}" srcOrd="0" destOrd="3" presId="urn:microsoft.com/office/officeart/2005/8/layout/hList1"/>
    <dgm:cxn modelId="{BC45BB2E-26A4-2C4E-9612-2DB83554ABA2}" type="presOf" srcId="{9511CE70-85E2-8D43-94B7-08B77DED24B1}" destId="{25F98C74-B043-CF42-9819-04EE8403817D}" srcOrd="0" destOrd="2" presId="urn:microsoft.com/office/officeart/2005/8/layout/hList1"/>
    <dgm:cxn modelId="{316B8431-4FF5-CD44-8F4F-2F6C28DCEE3E}" srcId="{902B7104-A22D-6C45-93FB-1B94495CC795}" destId="{8F95C891-03D3-DE49-A474-6297ABD4A574}" srcOrd="0" destOrd="0" parTransId="{114EAC4D-5F6C-BE41-B3A6-E39211850D8C}" sibTransId="{8F26457F-1CCF-CC46-9770-B7AEE564173F}"/>
    <dgm:cxn modelId="{AB3C5C38-9C8E-0940-9388-551DEE076DA1}" type="presOf" srcId="{F48F8A2B-4B48-9143-A5B4-747975C20706}" destId="{F2127566-EF92-084B-99FE-96C77472DD1F}" srcOrd="0" destOrd="3" presId="urn:microsoft.com/office/officeart/2005/8/layout/hList1"/>
    <dgm:cxn modelId="{1A1A7139-9C2C-334D-9141-A7C03753E779}" srcId="{E88F5B48-C05C-C141-B6E2-9C8430383FCE}" destId="{902B7104-A22D-6C45-93FB-1B94495CC795}" srcOrd="1" destOrd="0" parTransId="{32A71C11-EF07-F046-9B26-F59CE184187E}" sibTransId="{AD15FE0C-B0FE-B64D-A317-88385A14095B}"/>
    <dgm:cxn modelId="{CFB8433C-ED12-394F-BEAE-934BA0166D1B}" srcId="{11C3CE17-9953-1142-8579-5C11157EC8A5}" destId="{90BFC9DB-369E-FE4C-B3F0-BA14637F36A9}" srcOrd="1" destOrd="0" parTransId="{780D01D0-3212-B348-BCD4-8804D8CEFEEA}" sibTransId="{8365F297-47BE-B04A-A820-74B4D322C673}"/>
    <dgm:cxn modelId="{A7157C3C-31A6-9C4E-B52E-91F514F0E328}" srcId="{57830537-EF41-ED44-BEF0-B7A004DCCAAF}" destId="{AF201E59-9741-C94B-B880-786F451752EA}" srcOrd="3" destOrd="0" parTransId="{30E7216E-6BEB-DA42-AE6E-52969B72B679}" sibTransId="{E52AD86D-F894-7E47-90D3-8B0D27545B69}"/>
    <dgm:cxn modelId="{E02D7641-43F4-8241-8935-F502F839821D}" type="presOf" srcId="{57830537-EF41-ED44-BEF0-B7A004DCCAAF}" destId="{38F0D46C-83FA-AC4D-913B-0A1F662656F6}" srcOrd="0" destOrd="0" presId="urn:microsoft.com/office/officeart/2005/8/layout/hList1"/>
    <dgm:cxn modelId="{B9D55149-D08E-3C4B-A68D-7F253E0FD6D5}" srcId="{6D1F67AC-850E-9D4A-930F-7C621CEF2601}" destId="{F48F8A2B-4B48-9143-A5B4-747975C20706}" srcOrd="3" destOrd="0" parTransId="{8B0FD360-5D19-EE4F-84AC-99C056E08CCE}" sibTransId="{81B0C048-537C-AD47-BA51-700B8CBBE2EA}"/>
    <dgm:cxn modelId="{85E28F4A-821D-6C40-8496-9579250BAE79}" srcId="{11C3CE17-9953-1142-8579-5C11157EC8A5}" destId="{9F62DD3D-E886-0D49-85EE-47509735918D}" srcOrd="0" destOrd="0" parTransId="{97846779-0191-C346-BE19-9CBDE075B029}" sibTransId="{45BF9C2E-4820-F84C-A0D1-4284E6CB8B58}"/>
    <dgm:cxn modelId="{445D154E-A646-3742-A5E1-C1181B5D7B5D}" type="presOf" srcId="{9F62DD3D-E886-0D49-85EE-47509735918D}" destId="{F360FD76-993A-BF48-8AEB-A5479081272D}" srcOrd="0" destOrd="0" presId="urn:microsoft.com/office/officeart/2005/8/layout/hList1"/>
    <dgm:cxn modelId="{65A5BA53-A2C9-7B42-BA65-82644195C10C}" type="presOf" srcId="{5402FD08-F55A-CA4B-B439-7C4CB5C344F7}" destId="{A7BD4D85-7400-5848-94F1-20E886EE41F4}" srcOrd="0" destOrd="2" presId="urn:microsoft.com/office/officeart/2005/8/layout/hList1"/>
    <dgm:cxn modelId="{ACDA2C56-BBF9-7843-8E87-ACB85A86C6BD}" type="presOf" srcId="{6D1F67AC-850E-9D4A-930F-7C621CEF2601}" destId="{5C3ECBD2-35AA-7246-A932-624D267A25E5}" srcOrd="0" destOrd="0" presId="urn:microsoft.com/office/officeart/2005/8/layout/hList1"/>
    <dgm:cxn modelId="{73D6F85A-86B8-2341-819B-0E99D21F8521}" type="presOf" srcId="{4E6959AB-3BF4-BD4F-9E2D-3A4B8EB62224}" destId="{5FA5BD5C-5DFF-284E-B1C6-CA6BA4FE0334}" srcOrd="0" destOrd="1" presId="urn:microsoft.com/office/officeart/2005/8/layout/hList1"/>
    <dgm:cxn modelId="{C6B7D965-2FD2-B442-B9B0-89135026F07E}" type="presOf" srcId="{90BFC9DB-369E-FE4C-B3F0-BA14637F36A9}" destId="{F360FD76-993A-BF48-8AEB-A5479081272D}" srcOrd="0" destOrd="1" presId="urn:microsoft.com/office/officeart/2005/8/layout/hList1"/>
    <dgm:cxn modelId="{3AF7CD69-B9D6-334B-8B0A-E045DA042082}" srcId="{B7F0D7DB-4729-834F-BF87-E1375A78E283}" destId="{4E6959AB-3BF4-BD4F-9E2D-3A4B8EB62224}" srcOrd="1" destOrd="0" parTransId="{7E3FC06B-F747-654F-8DFB-BB066261B5B0}" sibTransId="{DDCE7ACB-30DC-8940-83A5-520C9357239D}"/>
    <dgm:cxn modelId="{B7BDC66A-31D5-5040-910E-9F9567D1FEBB}" type="presOf" srcId="{7272A148-FF10-5943-A7A3-00B3B3CFFEC0}" destId="{A7BD4D85-7400-5848-94F1-20E886EE41F4}" srcOrd="0" destOrd="1" presId="urn:microsoft.com/office/officeart/2005/8/layout/hList1"/>
    <dgm:cxn modelId="{2F26D96F-9486-364B-A90C-200DD5E5BB22}" type="presOf" srcId="{11C3CE17-9953-1142-8579-5C11157EC8A5}" destId="{934D34D4-8E61-8B4A-9BED-3CCE5FA1728E}" srcOrd="0" destOrd="0" presId="urn:microsoft.com/office/officeart/2005/8/layout/hList1"/>
    <dgm:cxn modelId="{D2DE2176-8E0B-D442-8489-853CBB7BDE59}" srcId="{6D1F67AC-850E-9D4A-930F-7C621CEF2601}" destId="{1D3E14C4-ACCA-5444-8055-85505EC8FA0D}" srcOrd="1" destOrd="0" parTransId="{155917F4-4733-7C49-9ADE-698C33D2F0C8}" sibTransId="{052788D7-CBB6-4246-A946-D56A55F42F61}"/>
    <dgm:cxn modelId="{6CECC577-4EE3-7F4B-8519-9E16F5D084F7}" srcId="{E88F5B48-C05C-C141-B6E2-9C8430383FCE}" destId="{6D1F67AC-850E-9D4A-930F-7C621CEF2601}" srcOrd="2" destOrd="0" parTransId="{7B38F5AB-260F-AA4E-A182-640014E317D0}" sibTransId="{888C32E6-D6F0-A443-9405-F99A2321240C}"/>
    <dgm:cxn modelId="{7DD3C17C-03C1-7748-BAE5-6CFC28F57292}" type="presOf" srcId="{902B7104-A22D-6C45-93FB-1B94495CC795}" destId="{7ACA5CB6-CFAD-3D4D-831D-DD0FC950E1EF}" srcOrd="0" destOrd="0" presId="urn:microsoft.com/office/officeart/2005/8/layout/hList1"/>
    <dgm:cxn modelId="{AD237587-C9C0-4E4A-BD38-7E2037AFA0CD}" srcId="{B7F0D7DB-4729-834F-BF87-E1375A78E283}" destId="{584B5A7B-ECA0-5640-AB29-03B09FE4D461}" srcOrd="2" destOrd="0" parTransId="{AB97ED4D-1B65-7248-ABF6-D36B1137D2D6}" sibTransId="{0969B9DD-A79B-E840-B8D7-4E8011320EFA}"/>
    <dgm:cxn modelId="{FEF1B989-2234-B54F-AC8D-E15B3FA8ABC4}" type="presOf" srcId="{BE8F9DBF-5A60-2547-B6C2-83D5670EE503}" destId="{5FA5BD5C-5DFF-284E-B1C6-CA6BA4FE0334}" srcOrd="0" destOrd="0" presId="urn:microsoft.com/office/officeart/2005/8/layout/hList1"/>
    <dgm:cxn modelId="{E78FA48A-0DF4-CF4C-B4EC-152A9C9E133C}" srcId="{902B7104-A22D-6C45-93FB-1B94495CC795}" destId="{5402FD08-F55A-CA4B-B439-7C4CB5C344F7}" srcOrd="2" destOrd="0" parTransId="{6514CF03-1CA5-4342-BB4E-8BDB65F0068C}" sibTransId="{9FA4110A-1F31-864F-86C0-BBFFFF407D34}"/>
    <dgm:cxn modelId="{ACFA408B-ADF2-944E-AAD2-2369B518BAB7}" type="presOf" srcId="{92E8D3C0-E82B-4A4C-AD98-AA3CA0FEC629}" destId="{25F98C74-B043-CF42-9819-04EE8403817D}" srcOrd="0" destOrd="0" presId="urn:microsoft.com/office/officeart/2005/8/layout/hList1"/>
    <dgm:cxn modelId="{77CB258E-A878-914C-8805-5FD0DF7F94BF}" type="presOf" srcId="{B7F0D7DB-4729-834F-BF87-E1375A78E283}" destId="{9A073286-3DBA-5741-9EC6-9F58B382D7AB}" srcOrd="0" destOrd="0" presId="urn:microsoft.com/office/officeart/2005/8/layout/hList1"/>
    <dgm:cxn modelId="{8B2DBB92-5DC2-3941-B7A9-3535C257672C}" type="presOf" srcId="{584B5A7B-ECA0-5640-AB29-03B09FE4D461}" destId="{5FA5BD5C-5DFF-284E-B1C6-CA6BA4FE0334}" srcOrd="0" destOrd="2" presId="urn:microsoft.com/office/officeart/2005/8/layout/hList1"/>
    <dgm:cxn modelId="{42485C99-C040-954A-8418-A4BF74FE0B55}" type="presOf" srcId="{3273C624-EFFB-8E49-A34E-5C2F933D08EA}" destId="{F2127566-EF92-084B-99FE-96C77472DD1F}" srcOrd="0" destOrd="0" presId="urn:microsoft.com/office/officeart/2005/8/layout/hList1"/>
    <dgm:cxn modelId="{55CFB79B-D130-6C4F-98C3-E47AD49C2F01}" type="presOf" srcId="{E88F5B48-C05C-C141-B6E2-9C8430383FCE}" destId="{CEBBA186-7F4A-4B4D-A8FA-2230E3412AAE}" srcOrd="0" destOrd="0" presId="urn:microsoft.com/office/officeart/2005/8/layout/hList1"/>
    <dgm:cxn modelId="{64E1DBA2-F402-DA41-B3E7-90608C585DD8}" type="presOf" srcId="{1D3E14C4-ACCA-5444-8055-85505EC8FA0D}" destId="{F2127566-EF92-084B-99FE-96C77472DD1F}" srcOrd="0" destOrd="1" presId="urn:microsoft.com/office/officeart/2005/8/layout/hList1"/>
    <dgm:cxn modelId="{964E09AB-EDA8-F04F-BD78-C6D8638626BB}" srcId="{57830537-EF41-ED44-BEF0-B7A004DCCAAF}" destId="{9511CE70-85E2-8D43-94B7-08B77DED24B1}" srcOrd="2" destOrd="0" parTransId="{0CCAD713-22EF-7949-B701-5A9EA6228409}" sibTransId="{21A84C37-1EED-6043-B8CD-33C8E72E8F4D}"/>
    <dgm:cxn modelId="{11442AB9-0D19-2D49-8A40-174878AE7ED1}" type="presOf" srcId="{664D673F-761A-4D4E-B37C-465CA89EE615}" destId="{F2127566-EF92-084B-99FE-96C77472DD1F}" srcOrd="0" destOrd="2" presId="urn:microsoft.com/office/officeart/2005/8/layout/hList1"/>
    <dgm:cxn modelId="{40E3FBBD-3BCF-7042-8CA0-DFF9FC4C9258}" type="presOf" srcId="{AF201E59-9741-C94B-B880-786F451752EA}" destId="{25F98C74-B043-CF42-9819-04EE8403817D}" srcOrd="0" destOrd="3" presId="urn:microsoft.com/office/officeart/2005/8/layout/hList1"/>
    <dgm:cxn modelId="{5EC543CD-C899-904F-9529-B86C5A8F864B}" srcId="{6D1F67AC-850E-9D4A-930F-7C621CEF2601}" destId="{3273C624-EFFB-8E49-A34E-5C2F933D08EA}" srcOrd="0" destOrd="0" parTransId="{D470C0C3-8083-D142-80E0-5FF835620354}" sibTransId="{138BA80D-FCA1-D449-925C-AA953C058BBE}"/>
    <dgm:cxn modelId="{358016D3-C5EF-1D4F-9B04-C192C9F478BF}" srcId="{902B7104-A22D-6C45-93FB-1B94495CC795}" destId="{056D7070-CC73-874F-809F-E6F02B299D0F}" srcOrd="3" destOrd="0" parTransId="{D4070914-B97A-214B-972E-081A28ED736B}" sibTransId="{6B59FABA-7E24-F14C-938A-45BAC74E1CD6}"/>
    <dgm:cxn modelId="{4014D1E8-A948-364E-9DE6-54BFC7C7A01A}" srcId="{902B7104-A22D-6C45-93FB-1B94495CC795}" destId="{7272A148-FF10-5943-A7A3-00B3B3CFFEC0}" srcOrd="1" destOrd="0" parTransId="{B32AE30D-9D4D-3A4E-85EB-BF9540DD6778}" sibTransId="{369B720B-FF50-A444-A9E3-C22E2291A63E}"/>
    <dgm:cxn modelId="{A1BD73E9-D6EF-1340-B66B-4387C163961E}" srcId="{6D1F67AC-850E-9D4A-930F-7C621CEF2601}" destId="{664D673F-761A-4D4E-B37C-465CA89EE615}" srcOrd="2" destOrd="0" parTransId="{C146BAD3-B97C-184F-A226-5A89D27E705C}" sibTransId="{D860C2F9-C8BC-C948-B983-718D0B097BB9}"/>
    <dgm:cxn modelId="{CBD0A8F5-6300-A14E-9D28-DCEBEBA293E9}" type="presOf" srcId="{2319CF3B-F019-0740-A76A-6926225EDF26}" destId="{25F98C74-B043-CF42-9819-04EE8403817D}" srcOrd="0" destOrd="1" presId="urn:microsoft.com/office/officeart/2005/8/layout/hList1"/>
    <dgm:cxn modelId="{9A494DFC-7D56-CB43-806D-C61DF01F5E88}" srcId="{B7F0D7DB-4729-834F-BF87-E1375A78E283}" destId="{BE8F9DBF-5A60-2547-B6C2-83D5670EE503}" srcOrd="0" destOrd="0" parTransId="{C3E9B07C-AB87-4A42-B18C-04DF10F9D781}" sibTransId="{313B0853-67CB-E84C-A39A-35DA45DF9609}"/>
    <dgm:cxn modelId="{C4E57842-4DAE-724C-8736-0122546CF167}" type="presParOf" srcId="{CEBBA186-7F4A-4B4D-A8FA-2230E3412AAE}" destId="{C64E78C0-233E-674F-9700-FCA9D8ADD714}" srcOrd="0" destOrd="0" presId="urn:microsoft.com/office/officeart/2005/8/layout/hList1"/>
    <dgm:cxn modelId="{3F070C8C-AFC6-AF46-B5F1-C0380CD9EB4B}" type="presParOf" srcId="{C64E78C0-233E-674F-9700-FCA9D8ADD714}" destId="{38F0D46C-83FA-AC4D-913B-0A1F662656F6}" srcOrd="0" destOrd="0" presId="urn:microsoft.com/office/officeart/2005/8/layout/hList1"/>
    <dgm:cxn modelId="{ABE84621-2E4C-EB41-8249-BA2C5284B9EA}" type="presParOf" srcId="{C64E78C0-233E-674F-9700-FCA9D8ADD714}" destId="{25F98C74-B043-CF42-9819-04EE8403817D}" srcOrd="1" destOrd="0" presId="urn:microsoft.com/office/officeart/2005/8/layout/hList1"/>
    <dgm:cxn modelId="{EC11119E-5E9D-E545-8829-40DA505FB087}" type="presParOf" srcId="{CEBBA186-7F4A-4B4D-A8FA-2230E3412AAE}" destId="{D3EA0294-5910-1245-ABB4-FC13EE40EFA5}" srcOrd="1" destOrd="0" presId="urn:microsoft.com/office/officeart/2005/8/layout/hList1"/>
    <dgm:cxn modelId="{F6830B92-8E6E-2C40-B712-7D62388EA04D}" type="presParOf" srcId="{CEBBA186-7F4A-4B4D-A8FA-2230E3412AAE}" destId="{A7575995-E283-1943-8453-12F370C79FE9}" srcOrd="2" destOrd="0" presId="urn:microsoft.com/office/officeart/2005/8/layout/hList1"/>
    <dgm:cxn modelId="{F240E497-F272-9E40-A16B-5116146AD6B9}" type="presParOf" srcId="{A7575995-E283-1943-8453-12F370C79FE9}" destId="{7ACA5CB6-CFAD-3D4D-831D-DD0FC950E1EF}" srcOrd="0" destOrd="0" presId="urn:microsoft.com/office/officeart/2005/8/layout/hList1"/>
    <dgm:cxn modelId="{4C9E9264-0EE2-B94B-A07F-6BD4E01530D3}" type="presParOf" srcId="{A7575995-E283-1943-8453-12F370C79FE9}" destId="{A7BD4D85-7400-5848-94F1-20E886EE41F4}" srcOrd="1" destOrd="0" presId="urn:microsoft.com/office/officeart/2005/8/layout/hList1"/>
    <dgm:cxn modelId="{DAC5C43B-A5B5-F34B-8222-9037AC5CE547}" type="presParOf" srcId="{CEBBA186-7F4A-4B4D-A8FA-2230E3412AAE}" destId="{60EFA650-43A2-B742-8069-AC2074D64068}" srcOrd="3" destOrd="0" presId="urn:microsoft.com/office/officeart/2005/8/layout/hList1"/>
    <dgm:cxn modelId="{4ADC7E94-B676-454C-BF06-53C552EBA42E}" type="presParOf" srcId="{CEBBA186-7F4A-4B4D-A8FA-2230E3412AAE}" destId="{E841DE79-F1D8-0946-B833-FFB255B6385B}" srcOrd="4" destOrd="0" presId="urn:microsoft.com/office/officeart/2005/8/layout/hList1"/>
    <dgm:cxn modelId="{121EDBBA-6466-024B-84C7-00C56D5B989F}" type="presParOf" srcId="{E841DE79-F1D8-0946-B833-FFB255B6385B}" destId="{5C3ECBD2-35AA-7246-A932-624D267A25E5}" srcOrd="0" destOrd="0" presId="urn:microsoft.com/office/officeart/2005/8/layout/hList1"/>
    <dgm:cxn modelId="{D1ED4748-1C16-EC46-AB84-B260F768BDEA}" type="presParOf" srcId="{E841DE79-F1D8-0946-B833-FFB255B6385B}" destId="{F2127566-EF92-084B-99FE-96C77472DD1F}" srcOrd="1" destOrd="0" presId="urn:microsoft.com/office/officeart/2005/8/layout/hList1"/>
    <dgm:cxn modelId="{2B292F4B-2D4F-5F48-82BE-ABBBB105403A}" type="presParOf" srcId="{CEBBA186-7F4A-4B4D-A8FA-2230E3412AAE}" destId="{BCEA288A-E42D-B144-AA40-F05D5F01E9A9}" srcOrd="5" destOrd="0" presId="urn:microsoft.com/office/officeart/2005/8/layout/hList1"/>
    <dgm:cxn modelId="{45ACBD36-2304-B14B-AAC8-BD96F6E72902}" type="presParOf" srcId="{CEBBA186-7F4A-4B4D-A8FA-2230E3412AAE}" destId="{F0EF7644-DCCE-064A-AB93-13A1AB91D2E0}" srcOrd="6" destOrd="0" presId="urn:microsoft.com/office/officeart/2005/8/layout/hList1"/>
    <dgm:cxn modelId="{B027F1B0-BBFB-624F-A8A6-C575BBDC6E6F}" type="presParOf" srcId="{F0EF7644-DCCE-064A-AB93-13A1AB91D2E0}" destId="{9A073286-3DBA-5741-9EC6-9F58B382D7AB}" srcOrd="0" destOrd="0" presId="urn:microsoft.com/office/officeart/2005/8/layout/hList1"/>
    <dgm:cxn modelId="{74496641-44A1-414C-9942-2A508C8AD86E}" type="presParOf" srcId="{F0EF7644-DCCE-064A-AB93-13A1AB91D2E0}" destId="{5FA5BD5C-5DFF-284E-B1C6-CA6BA4FE0334}" srcOrd="1" destOrd="0" presId="urn:microsoft.com/office/officeart/2005/8/layout/hList1"/>
    <dgm:cxn modelId="{5D24AC2D-6B9A-5041-9E90-CB7A312CEAC5}" type="presParOf" srcId="{CEBBA186-7F4A-4B4D-A8FA-2230E3412AAE}" destId="{081ABAFB-3AF6-E84C-A7CD-8BE7A4486794}" srcOrd="7" destOrd="0" presId="urn:microsoft.com/office/officeart/2005/8/layout/hList1"/>
    <dgm:cxn modelId="{A093C650-5803-B841-B19B-D01B06FC99EB}" type="presParOf" srcId="{CEBBA186-7F4A-4B4D-A8FA-2230E3412AAE}" destId="{3C0B5107-E547-D742-AD66-6BBAC8481FF0}" srcOrd="8" destOrd="0" presId="urn:microsoft.com/office/officeart/2005/8/layout/hList1"/>
    <dgm:cxn modelId="{EB8EC171-2F1F-9C48-BA74-35D70B4D1A4C}" type="presParOf" srcId="{3C0B5107-E547-D742-AD66-6BBAC8481FF0}" destId="{934D34D4-8E61-8B4A-9BED-3CCE5FA1728E}" srcOrd="0" destOrd="0" presId="urn:microsoft.com/office/officeart/2005/8/layout/hList1"/>
    <dgm:cxn modelId="{21DC8A9C-F104-1A43-AF22-A33420E601D8}" type="presParOf" srcId="{3C0B5107-E547-D742-AD66-6BBAC8481FF0}" destId="{F360FD76-993A-BF48-8AEB-A547908127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7E47C1-2F1B-462C-998C-42E0B142FC8F}"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en-US"/>
        </a:p>
      </dgm:t>
    </dgm:pt>
    <dgm:pt modelId="{6A38B414-A637-44D1-B954-ECCD14123211}">
      <dgm:prSet phldrT="[Text]" custT="1"/>
      <dgm:spPr>
        <a:solidFill>
          <a:schemeClr val="tx1">
            <a:lumMod val="65000"/>
            <a:lumOff val="35000"/>
          </a:schemeClr>
        </a:solidFill>
      </dgm:spPr>
      <dgm:t>
        <a:bodyPr/>
        <a:lstStyle/>
        <a:p>
          <a:r>
            <a:rPr lang="en-US" sz="2400" kern="1200" baseline="0" dirty="0">
              <a:solidFill>
                <a:prstClr val="white"/>
              </a:solidFill>
              <a:latin typeface="Calibri" panose="020F0502020204030204"/>
              <a:ea typeface="+mn-ea"/>
              <a:cs typeface="+mn-cs"/>
            </a:rPr>
            <a:t>Further features implement</a:t>
          </a:r>
        </a:p>
      </dgm:t>
    </dgm:pt>
    <dgm:pt modelId="{9A210281-A3AF-41BD-A649-3960D35FF10D}" type="parTrans" cxnId="{F374A682-F2D8-45D3-95BC-44C206D9C88D}">
      <dgm:prSet/>
      <dgm:spPr/>
      <dgm:t>
        <a:bodyPr/>
        <a:lstStyle/>
        <a:p>
          <a:endParaRPr lang="en-US"/>
        </a:p>
      </dgm:t>
    </dgm:pt>
    <dgm:pt modelId="{C2BC641A-9EE9-444A-9484-EC1C2686D7FF}" type="sibTrans" cxnId="{F374A682-F2D8-45D3-95BC-44C206D9C88D}">
      <dgm:prSet/>
      <dgm:spPr/>
      <dgm:t>
        <a:bodyPr/>
        <a:lstStyle/>
        <a:p>
          <a:endParaRPr lang="en-US"/>
        </a:p>
      </dgm:t>
    </dgm:pt>
    <dgm:pt modelId="{03AF66EB-05BA-42EF-A927-4661A8715A32}">
      <dgm:prSet phldrT="[Text]" custT="1"/>
      <dgm:spPr>
        <a:solidFill>
          <a:schemeClr val="tx1">
            <a:lumMod val="65000"/>
            <a:lumOff val="35000"/>
          </a:schemeClr>
        </a:solidFill>
      </dgm:spPr>
      <dgm:t>
        <a:bodyPr/>
        <a:lstStyle/>
        <a:p>
          <a:r>
            <a:rPr lang="en-US" sz="2400" dirty="0"/>
            <a:t>Make more user-friendly</a:t>
          </a:r>
        </a:p>
      </dgm:t>
    </dgm:pt>
    <dgm:pt modelId="{E4F3AF37-725B-49ED-9CFC-D223F46603BF}" type="parTrans" cxnId="{456839D8-B70E-465E-8B6F-CD817BC20E28}">
      <dgm:prSet/>
      <dgm:spPr/>
      <dgm:t>
        <a:bodyPr/>
        <a:lstStyle/>
        <a:p>
          <a:endParaRPr lang="en-US"/>
        </a:p>
      </dgm:t>
    </dgm:pt>
    <dgm:pt modelId="{1BE847AE-2BAE-49AD-98F9-DBD01F3FA11E}" type="sibTrans" cxnId="{456839D8-B70E-465E-8B6F-CD817BC20E28}">
      <dgm:prSet/>
      <dgm:spPr/>
      <dgm:t>
        <a:bodyPr/>
        <a:lstStyle/>
        <a:p>
          <a:endParaRPr lang="en-US"/>
        </a:p>
      </dgm:t>
    </dgm:pt>
    <dgm:pt modelId="{B03C8D18-E9FE-4700-A42D-B5322E256FCB}">
      <dgm:prSet phldrT="[Text]" custT="1"/>
      <dgm:spPr>
        <a:solidFill>
          <a:schemeClr val="tx1">
            <a:lumMod val="65000"/>
            <a:lumOff val="35000"/>
          </a:schemeClr>
        </a:solidFill>
      </dgm:spPr>
      <dgm:t>
        <a:bodyPr/>
        <a:lstStyle/>
        <a:p>
          <a:r>
            <a:rPr lang="en-US" sz="2400" dirty="0"/>
            <a:t>Include administrative officers and employees’ leave system</a:t>
          </a:r>
        </a:p>
      </dgm:t>
    </dgm:pt>
    <dgm:pt modelId="{64B8B49F-66F2-4492-AACB-4560B26F1A5A}" type="parTrans" cxnId="{4BA8F34C-F2D5-4E4D-B25B-7198FCF0411B}">
      <dgm:prSet/>
      <dgm:spPr/>
      <dgm:t>
        <a:bodyPr/>
        <a:lstStyle/>
        <a:p>
          <a:endParaRPr lang="en-US"/>
        </a:p>
      </dgm:t>
    </dgm:pt>
    <dgm:pt modelId="{84369ECD-5205-4D45-9C05-F5EE62434FC5}" type="sibTrans" cxnId="{4BA8F34C-F2D5-4E4D-B25B-7198FCF0411B}">
      <dgm:prSet/>
      <dgm:spPr/>
      <dgm:t>
        <a:bodyPr/>
        <a:lstStyle/>
        <a:p>
          <a:endParaRPr lang="en-US"/>
        </a:p>
      </dgm:t>
    </dgm:pt>
    <dgm:pt modelId="{B23F5B76-1905-4F06-8E39-E8F33CD900BE}">
      <dgm:prSet phldrT="[Text]" custT="1"/>
      <dgm:spPr>
        <a:solidFill>
          <a:schemeClr val="tx1">
            <a:lumMod val="65000"/>
            <a:lumOff val="35000"/>
          </a:schemeClr>
        </a:solidFill>
      </dgm:spPr>
      <dgm:t>
        <a:bodyPr/>
        <a:lstStyle/>
        <a:p>
          <a:r>
            <a:rPr lang="en-US" sz="2400" dirty="0"/>
            <a:t>Remove all possible issues from the software</a:t>
          </a:r>
        </a:p>
      </dgm:t>
    </dgm:pt>
    <dgm:pt modelId="{FD8D8F08-D724-4229-9042-607B20A634D4}" type="parTrans" cxnId="{219A3D3B-39F6-46E2-A7F9-E06AC709574D}">
      <dgm:prSet/>
      <dgm:spPr/>
      <dgm:t>
        <a:bodyPr/>
        <a:lstStyle/>
        <a:p>
          <a:endParaRPr lang="en-US"/>
        </a:p>
      </dgm:t>
    </dgm:pt>
    <dgm:pt modelId="{176E83D9-96D7-44DA-96B2-99AE101018CA}" type="sibTrans" cxnId="{219A3D3B-39F6-46E2-A7F9-E06AC709574D}">
      <dgm:prSet/>
      <dgm:spPr/>
      <dgm:t>
        <a:bodyPr/>
        <a:lstStyle/>
        <a:p>
          <a:endParaRPr lang="en-US"/>
        </a:p>
      </dgm:t>
    </dgm:pt>
    <dgm:pt modelId="{1709AE1A-AB7F-2D4B-8578-ABC8091B31CF}" type="pres">
      <dgm:prSet presAssocID="{337E47C1-2F1B-462C-998C-42E0B142FC8F}" presName="Name0" presStyleCnt="0">
        <dgm:presLayoutVars>
          <dgm:chMax val="7"/>
          <dgm:chPref val="7"/>
          <dgm:dir/>
        </dgm:presLayoutVars>
      </dgm:prSet>
      <dgm:spPr/>
    </dgm:pt>
    <dgm:pt modelId="{98FF8CF5-22A6-814D-AE46-DF41295954B1}" type="pres">
      <dgm:prSet presAssocID="{337E47C1-2F1B-462C-998C-42E0B142FC8F}" presName="Name1" presStyleCnt="0"/>
      <dgm:spPr/>
    </dgm:pt>
    <dgm:pt modelId="{4859A315-5D69-DF46-BE71-2D289A4ABC94}" type="pres">
      <dgm:prSet presAssocID="{337E47C1-2F1B-462C-998C-42E0B142FC8F}" presName="cycle" presStyleCnt="0"/>
      <dgm:spPr/>
    </dgm:pt>
    <dgm:pt modelId="{0152B218-48C9-634B-9D33-6AD5C7925D1D}" type="pres">
      <dgm:prSet presAssocID="{337E47C1-2F1B-462C-998C-42E0B142FC8F}" presName="srcNode" presStyleLbl="node1" presStyleIdx="0" presStyleCnt="4"/>
      <dgm:spPr/>
    </dgm:pt>
    <dgm:pt modelId="{57B57E97-9A14-344F-8A95-D383DD6073F5}" type="pres">
      <dgm:prSet presAssocID="{337E47C1-2F1B-462C-998C-42E0B142FC8F}" presName="conn" presStyleLbl="parChTrans1D2" presStyleIdx="0" presStyleCnt="1"/>
      <dgm:spPr/>
    </dgm:pt>
    <dgm:pt modelId="{7F952DB3-5380-C048-BD8F-FCABD7C44DDC}" type="pres">
      <dgm:prSet presAssocID="{337E47C1-2F1B-462C-998C-42E0B142FC8F}" presName="extraNode" presStyleLbl="node1" presStyleIdx="0" presStyleCnt="4"/>
      <dgm:spPr/>
    </dgm:pt>
    <dgm:pt modelId="{E4DD3B2F-A629-2D44-88DB-A664F358CB33}" type="pres">
      <dgm:prSet presAssocID="{337E47C1-2F1B-462C-998C-42E0B142FC8F}" presName="dstNode" presStyleLbl="node1" presStyleIdx="0" presStyleCnt="4"/>
      <dgm:spPr/>
    </dgm:pt>
    <dgm:pt modelId="{70DF097D-A244-3048-8B2D-76818AA86C7C}" type="pres">
      <dgm:prSet presAssocID="{6A38B414-A637-44D1-B954-ECCD14123211}" presName="text_1" presStyleLbl="node1" presStyleIdx="0" presStyleCnt="4">
        <dgm:presLayoutVars>
          <dgm:bulletEnabled val="1"/>
        </dgm:presLayoutVars>
      </dgm:prSet>
      <dgm:spPr/>
    </dgm:pt>
    <dgm:pt modelId="{ADA1479C-18AE-D344-AB3C-915D075B2F1B}" type="pres">
      <dgm:prSet presAssocID="{6A38B414-A637-44D1-B954-ECCD14123211}" presName="accent_1" presStyleCnt="0"/>
      <dgm:spPr/>
    </dgm:pt>
    <dgm:pt modelId="{169D436F-91B0-E546-AA23-1C72E04AEC8F}" type="pres">
      <dgm:prSet presAssocID="{6A38B414-A637-44D1-B954-ECCD14123211}" presName="accentRepeatNode" presStyleLbl="solidFgAcc1" presStyleIdx="0" presStyleCnt="4"/>
      <dgm:spPr>
        <a:solidFill>
          <a:srgbClr val="7030A0"/>
        </a:solidFill>
      </dgm:spPr>
    </dgm:pt>
    <dgm:pt modelId="{16ACB813-F2C0-7645-829A-131553CABC60}" type="pres">
      <dgm:prSet presAssocID="{B03C8D18-E9FE-4700-A42D-B5322E256FCB}" presName="text_2" presStyleLbl="node1" presStyleIdx="1" presStyleCnt="4">
        <dgm:presLayoutVars>
          <dgm:bulletEnabled val="1"/>
        </dgm:presLayoutVars>
      </dgm:prSet>
      <dgm:spPr/>
    </dgm:pt>
    <dgm:pt modelId="{D3065B61-A839-2B4A-A4C8-0E38B679B2EC}" type="pres">
      <dgm:prSet presAssocID="{B03C8D18-E9FE-4700-A42D-B5322E256FCB}" presName="accent_2" presStyleCnt="0"/>
      <dgm:spPr/>
    </dgm:pt>
    <dgm:pt modelId="{8C35379F-186B-5649-869B-6766DFB86BBB}" type="pres">
      <dgm:prSet presAssocID="{B03C8D18-E9FE-4700-A42D-B5322E256FCB}" presName="accentRepeatNode" presStyleLbl="solidFgAcc1" presStyleIdx="1" presStyleCnt="4"/>
      <dgm:spPr>
        <a:solidFill>
          <a:srgbClr val="7030A0"/>
        </a:solidFill>
      </dgm:spPr>
    </dgm:pt>
    <dgm:pt modelId="{B3744DE0-03B3-244E-A90E-907C9BD89F5F}" type="pres">
      <dgm:prSet presAssocID="{03AF66EB-05BA-42EF-A927-4661A8715A32}" presName="text_3" presStyleLbl="node1" presStyleIdx="2" presStyleCnt="4">
        <dgm:presLayoutVars>
          <dgm:bulletEnabled val="1"/>
        </dgm:presLayoutVars>
      </dgm:prSet>
      <dgm:spPr/>
    </dgm:pt>
    <dgm:pt modelId="{C065307D-BC6E-1848-B2FC-9AFDC0287A6B}" type="pres">
      <dgm:prSet presAssocID="{03AF66EB-05BA-42EF-A927-4661A8715A32}" presName="accent_3" presStyleCnt="0"/>
      <dgm:spPr/>
    </dgm:pt>
    <dgm:pt modelId="{8BCD0B98-80BE-8140-A62B-262136F6B77E}" type="pres">
      <dgm:prSet presAssocID="{03AF66EB-05BA-42EF-A927-4661A8715A32}" presName="accentRepeatNode" presStyleLbl="solidFgAcc1" presStyleIdx="2" presStyleCnt="4"/>
      <dgm:spPr>
        <a:solidFill>
          <a:srgbClr val="7030A0"/>
        </a:solidFill>
      </dgm:spPr>
    </dgm:pt>
    <dgm:pt modelId="{5E581426-F8BC-4748-86F0-5052AA0E005F}" type="pres">
      <dgm:prSet presAssocID="{B23F5B76-1905-4F06-8E39-E8F33CD900BE}" presName="text_4" presStyleLbl="node1" presStyleIdx="3" presStyleCnt="4">
        <dgm:presLayoutVars>
          <dgm:bulletEnabled val="1"/>
        </dgm:presLayoutVars>
      </dgm:prSet>
      <dgm:spPr/>
    </dgm:pt>
    <dgm:pt modelId="{330EE106-468B-AD47-BD6B-E8C440CF5494}" type="pres">
      <dgm:prSet presAssocID="{B23F5B76-1905-4F06-8E39-E8F33CD900BE}" presName="accent_4" presStyleCnt="0"/>
      <dgm:spPr/>
    </dgm:pt>
    <dgm:pt modelId="{105F660A-F938-6540-8222-FD4FEAE0E34B}" type="pres">
      <dgm:prSet presAssocID="{B23F5B76-1905-4F06-8E39-E8F33CD900BE}" presName="accentRepeatNode" presStyleLbl="solidFgAcc1" presStyleIdx="3" presStyleCnt="4"/>
      <dgm:spPr>
        <a:solidFill>
          <a:srgbClr val="7030A0"/>
        </a:solidFill>
      </dgm:spPr>
    </dgm:pt>
  </dgm:ptLst>
  <dgm:cxnLst>
    <dgm:cxn modelId="{9539E407-DC27-9A4A-9E60-0E831B73AD7C}" type="presOf" srcId="{03AF66EB-05BA-42EF-A927-4661A8715A32}" destId="{B3744DE0-03B3-244E-A90E-907C9BD89F5F}" srcOrd="0" destOrd="0" presId="urn:microsoft.com/office/officeart/2008/layout/VerticalCurvedList"/>
    <dgm:cxn modelId="{77AC4A17-E492-2441-98BF-00A0003CBD99}" type="presOf" srcId="{6A38B414-A637-44D1-B954-ECCD14123211}" destId="{70DF097D-A244-3048-8B2D-76818AA86C7C}" srcOrd="0" destOrd="0" presId="urn:microsoft.com/office/officeart/2008/layout/VerticalCurvedList"/>
    <dgm:cxn modelId="{216EED32-32C4-544A-A21F-5828426A308F}" type="presOf" srcId="{B03C8D18-E9FE-4700-A42D-B5322E256FCB}" destId="{16ACB813-F2C0-7645-829A-131553CABC60}" srcOrd="0" destOrd="0" presId="urn:microsoft.com/office/officeart/2008/layout/VerticalCurvedList"/>
    <dgm:cxn modelId="{219A3D3B-39F6-46E2-A7F9-E06AC709574D}" srcId="{337E47C1-2F1B-462C-998C-42E0B142FC8F}" destId="{B23F5B76-1905-4F06-8E39-E8F33CD900BE}" srcOrd="3" destOrd="0" parTransId="{FD8D8F08-D724-4229-9042-607B20A634D4}" sibTransId="{176E83D9-96D7-44DA-96B2-99AE101018CA}"/>
    <dgm:cxn modelId="{4BA8F34C-F2D5-4E4D-B25B-7198FCF0411B}" srcId="{337E47C1-2F1B-462C-998C-42E0B142FC8F}" destId="{B03C8D18-E9FE-4700-A42D-B5322E256FCB}" srcOrd="1" destOrd="0" parTransId="{64B8B49F-66F2-4492-AACB-4560B26F1A5A}" sibTransId="{84369ECD-5205-4D45-9C05-F5EE62434FC5}"/>
    <dgm:cxn modelId="{DA99DF4F-46B4-A04F-8F0E-447D21231BF4}" type="presOf" srcId="{C2BC641A-9EE9-444A-9484-EC1C2686D7FF}" destId="{57B57E97-9A14-344F-8A95-D383DD6073F5}" srcOrd="0" destOrd="0" presId="urn:microsoft.com/office/officeart/2008/layout/VerticalCurvedList"/>
    <dgm:cxn modelId="{F374A682-F2D8-45D3-95BC-44C206D9C88D}" srcId="{337E47C1-2F1B-462C-998C-42E0B142FC8F}" destId="{6A38B414-A637-44D1-B954-ECCD14123211}" srcOrd="0" destOrd="0" parTransId="{9A210281-A3AF-41BD-A649-3960D35FF10D}" sibTransId="{C2BC641A-9EE9-444A-9484-EC1C2686D7FF}"/>
    <dgm:cxn modelId="{CDDA69AD-B1A4-7740-88FE-8B7F91E36DF4}" type="presOf" srcId="{337E47C1-2F1B-462C-998C-42E0B142FC8F}" destId="{1709AE1A-AB7F-2D4B-8578-ABC8091B31CF}" srcOrd="0" destOrd="0" presId="urn:microsoft.com/office/officeart/2008/layout/VerticalCurvedList"/>
    <dgm:cxn modelId="{456839D8-B70E-465E-8B6F-CD817BC20E28}" srcId="{337E47C1-2F1B-462C-998C-42E0B142FC8F}" destId="{03AF66EB-05BA-42EF-A927-4661A8715A32}" srcOrd="2" destOrd="0" parTransId="{E4F3AF37-725B-49ED-9CFC-D223F46603BF}" sibTransId="{1BE847AE-2BAE-49AD-98F9-DBD01F3FA11E}"/>
    <dgm:cxn modelId="{D5CDC8DB-501C-E34F-9F0A-288747642C28}" type="presOf" srcId="{B23F5B76-1905-4F06-8E39-E8F33CD900BE}" destId="{5E581426-F8BC-4748-86F0-5052AA0E005F}" srcOrd="0" destOrd="0" presId="urn:microsoft.com/office/officeart/2008/layout/VerticalCurvedList"/>
    <dgm:cxn modelId="{94EFEA18-9BC3-F844-BB27-FA40C28E5C6B}" type="presParOf" srcId="{1709AE1A-AB7F-2D4B-8578-ABC8091B31CF}" destId="{98FF8CF5-22A6-814D-AE46-DF41295954B1}" srcOrd="0" destOrd="0" presId="urn:microsoft.com/office/officeart/2008/layout/VerticalCurvedList"/>
    <dgm:cxn modelId="{C5BA2087-4660-B144-AFF6-3814E3BF5DA4}" type="presParOf" srcId="{98FF8CF5-22A6-814D-AE46-DF41295954B1}" destId="{4859A315-5D69-DF46-BE71-2D289A4ABC94}" srcOrd="0" destOrd="0" presId="urn:microsoft.com/office/officeart/2008/layout/VerticalCurvedList"/>
    <dgm:cxn modelId="{C581F2B9-CEA3-7B4E-95C4-0F96428E8912}" type="presParOf" srcId="{4859A315-5D69-DF46-BE71-2D289A4ABC94}" destId="{0152B218-48C9-634B-9D33-6AD5C7925D1D}" srcOrd="0" destOrd="0" presId="urn:microsoft.com/office/officeart/2008/layout/VerticalCurvedList"/>
    <dgm:cxn modelId="{CD35B110-325F-DB4A-A2D6-22FA0B68CC01}" type="presParOf" srcId="{4859A315-5D69-DF46-BE71-2D289A4ABC94}" destId="{57B57E97-9A14-344F-8A95-D383DD6073F5}" srcOrd="1" destOrd="0" presId="urn:microsoft.com/office/officeart/2008/layout/VerticalCurvedList"/>
    <dgm:cxn modelId="{EBD50BD3-5013-9B4E-BF2D-8CD6E33C81FE}" type="presParOf" srcId="{4859A315-5D69-DF46-BE71-2D289A4ABC94}" destId="{7F952DB3-5380-C048-BD8F-FCABD7C44DDC}" srcOrd="2" destOrd="0" presId="urn:microsoft.com/office/officeart/2008/layout/VerticalCurvedList"/>
    <dgm:cxn modelId="{05294BEB-D100-0449-97B0-DD05D4C70FC2}" type="presParOf" srcId="{4859A315-5D69-DF46-BE71-2D289A4ABC94}" destId="{E4DD3B2F-A629-2D44-88DB-A664F358CB33}" srcOrd="3" destOrd="0" presId="urn:microsoft.com/office/officeart/2008/layout/VerticalCurvedList"/>
    <dgm:cxn modelId="{7CC30C76-23D0-8945-9360-B89EF8223226}" type="presParOf" srcId="{98FF8CF5-22A6-814D-AE46-DF41295954B1}" destId="{70DF097D-A244-3048-8B2D-76818AA86C7C}" srcOrd="1" destOrd="0" presId="urn:microsoft.com/office/officeart/2008/layout/VerticalCurvedList"/>
    <dgm:cxn modelId="{B74F5685-AFF2-0C4E-A3DA-9EE81F4DD09D}" type="presParOf" srcId="{98FF8CF5-22A6-814D-AE46-DF41295954B1}" destId="{ADA1479C-18AE-D344-AB3C-915D075B2F1B}" srcOrd="2" destOrd="0" presId="urn:microsoft.com/office/officeart/2008/layout/VerticalCurvedList"/>
    <dgm:cxn modelId="{D1FFBC00-BD46-E346-95A1-5C31AF7FE249}" type="presParOf" srcId="{ADA1479C-18AE-D344-AB3C-915D075B2F1B}" destId="{169D436F-91B0-E546-AA23-1C72E04AEC8F}" srcOrd="0" destOrd="0" presId="urn:microsoft.com/office/officeart/2008/layout/VerticalCurvedList"/>
    <dgm:cxn modelId="{1FB094E7-C387-DB4A-AE46-56FBF0361B4D}" type="presParOf" srcId="{98FF8CF5-22A6-814D-AE46-DF41295954B1}" destId="{16ACB813-F2C0-7645-829A-131553CABC60}" srcOrd="3" destOrd="0" presId="urn:microsoft.com/office/officeart/2008/layout/VerticalCurvedList"/>
    <dgm:cxn modelId="{79511760-1BB1-CF43-BCD2-8467AD5E737D}" type="presParOf" srcId="{98FF8CF5-22A6-814D-AE46-DF41295954B1}" destId="{D3065B61-A839-2B4A-A4C8-0E38B679B2EC}" srcOrd="4" destOrd="0" presId="urn:microsoft.com/office/officeart/2008/layout/VerticalCurvedList"/>
    <dgm:cxn modelId="{AFBFF43D-4393-8C4C-86AB-1A08E7EA7E95}" type="presParOf" srcId="{D3065B61-A839-2B4A-A4C8-0E38B679B2EC}" destId="{8C35379F-186B-5649-869B-6766DFB86BBB}" srcOrd="0" destOrd="0" presId="urn:microsoft.com/office/officeart/2008/layout/VerticalCurvedList"/>
    <dgm:cxn modelId="{14D2B896-2884-A241-88FE-2FED24B043A2}" type="presParOf" srcId="{98FF8CF5-22A6-814D-AE46-DF41295954B1}" destId="{B3744DE0-03B3-244E-A90E-907C9BD89F5F}" srcOrd="5" destOrd="0" presId="urn:microsoft.com/office/officeart/2008/layout/VerticalCurvedList"/>
    <dgm:cxn modelId="{2992B844-C0B2-0B4E-9BA0-A4AF7B015297}" type="presParOf" srcId="{98FF8CF5-22A6-814D-AE46-DF41295954B1}" destId="{C065307D-BC6E-1848-B2FC-9AFDC0287A6B}" srcOrd="6" destOrd="0" presId="urn:microsoft.com/office/officeart/2008/layout/VerticalCurvedList"/>
    <dgm:cxn modelId="{89FE6D43-A4D3-AC48-99D7-0D843510F5BA}" type="presParOf" srcId="{C065307D-BC6E-1848-B2FC-9AFDC0287A6B}" destId="{8BCD0B98-80BE-8140-A62B-262136F6B77E}" srcOrd="0" destOrd="0" presId="urn:microsoft.com/office/officeart/2008/layout/VerticalCurvedList"/>
    <dgm:cxn modelId="{D6174096-9F56-3E47-A632-0C9621ECCE6F}" type="presParOf" srcId="{98FF8CF5-22A6-814D-AE46-DF41295954B1}" destId="{5E581426-F8BC-4748-86F0-5052AA0E005F}" srcOrd="7" destOrd="0" presId="urn:microsoft.com/office/officeart/2008/layout/VerticalCurvedList"/>
    <dgm:cxn modelId="{A83599E3-2E48-3248-A018-02DF0E1452FE}" type="presParOf" srcId="{98FF8CF5-22A6-814D-AE46-DF41295954B1}" destId="{330EE106-468B-AD47-BD6B-E8C440CF5494}" srcOrd="8" destOrd="0" presId="urn:microsoft.com/office/officeart/2008/layout/VerticalCurvedList"/>
    <dgm:cxn modelId="{0E76CA73-C086-624D-956C-F2E37A62F0C4}" type="presParOf" srcId="{330EE106-468B-AD47-BD6B-E8C440CF5494}" destId="{105F660A-F938-6540-8222-FD4FEAE0E3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7E47C1-2F1B-462C-998C-42E0B142FC8F}"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en-US"/>
        </a:p>
      </dgm:t>
    </dgm:pt>
    <dgm:pt modelId="{6A38B414-A637-44D1-B954-ECCD14123211}">
      <dgm:prSet phldrT="[Text]" custT="1"/>
      <dgm:spPr>
        <a:solidFill>
          <a:srgbClr val="7030A0"/>
        </a:solidFill>
      </dgm:spPr>
      <dgm:t>
        <a:bodyPr/>
        <a:lstStyle/>
        <a:p>
          <a:r>
            <a:rPr lang="en-US" sz="2400"/>
            <a:t>Dependency on manual processes as the interrelated systems are manual</a:t>
          </a:r>
          <a:endParaRPr lang="en-US" sz="2400" dirty="0"/>
        </a:p>
      </dgm:t>
    </dgm:pt>
    <dgm:pt modelId="{9A210281-A3AF-41BD-A649-3960D35FF10D}" type="parTrans" cxnId="{F374A682-F2D8-45D3-95BC-44C206D9C88D}">
      <dgm:prSet/>
      <dgm:spPr/>
      <dgm:t>
        <a:bodyPr/>
        <a:lstStyle/>
        <a:p>
          <a:endParaRPr lang="en-US"/>
        </a:p>
      </dgm:t>
    </dgm:pt>
    <dgm:pt modelId="{C2BC641A-9EE9-444A-9484-EC1C2686D7FF}" type="sibTrans" cxnId="{F374A682-F2D8-45D3-95BC-44C206D9C88D}">
      <dgm:prSet/>
      <dgm:spPr/>
      <dgm:t>
        <a:bodyPr/>
        <a:lstStyle/>
        <a:p>
          <a:endParaRPr lang="en-US"/>
        </a:p>
      </dgm:t>
    </dgm:pt>
    <dgm:pt modelId="{B03C8D18-E9FE-4700-A42D-B5322E256FCB}">
      <dgm:prSet phldrT="[Text]" custT="1"/>
      <dgm:spPr>
        <a:solidFill>
          <a:srgbClr val="7030A0"/>
        </a:solidFill>
      </dgm:spPr>
      <dgm:t>
        <a:bodyPr/>
        <a:lstStyle/>
        <a:p>
          <a:r>
            <a:rPr lang="en-US" sz="2400" dirty="0"/>
            <a:t>Best</a:t>
          </a:r>
          <a:r>
            <a:rPr lang="en-US" sz="2400" baseline="0" dirty="0"/>
            <a:t> benefit comes when the whole system becomes digital</a:t>
          </a:r>
          <a:endParaRPr lang="en-US" sz="2400" dirty="0"/>
        </a:p>
      </dgm:t>
    </dgm:pt>
    <dgm:pt modelId="{64B8B49F-66F2-4492-AACB-4560B26F1A5A}" type="parTrans" cxnId="{4BA8F34C-F2D5-4E4D-B25B-7198FCF0411B}">
      <dgm:prSet/>
      <dgm:spPr/>
      <dgm:t>
        <a:bodyPr/>
        <a:lstStyle/>
        <a:p>
          <a:endParaRPr lang="en-US"/>
        </a:p>
      </dgm:t>
    </dgm:pt>
    <dgm:pt modelId="{84369ECD-5205-4D45-9C05-F5EE62434FC5}" type="sibTrans" cxnId="{4BA8F34C-F2D5-4E4D-B25B-7198FCF0411B}">
      <dgm:prSet/>
      <dgm:spPr/>
      <dgm:t>
        <a:bodyPr/>
        <a:lstStyle/>
        <a:p>
          <a:endParaRPr lang="en-US"/>
        </a:p>
      </dgm:t>
    </dgm:pt>
    <dgm:pt modelId="{1709AE1A-AB7F-2D4B-8578-ABC8091B31CF}" type="pres">
      <dgm:prSet presAssocID="{337E47C1-2F1B-462C-998C-42E0B142FC8F}" presName="Name0" presStyleCnt="0">
        <dgm:presLayoutVars>
          <dgm:chMax val="7"/>
          <dgm:chPref val="7"/>
          <dgm:dir/>
        </dgm:presLayoutVars>
      </dgm:prSet>
      <dgm:spPr/>
    </dgm:pt>
    <dgm:pt modelId="{98FF8CF5-22A6-814D-AE46-DF41295954B1}" type="pres">
      <dgm:prSet presAssocID="{337E47C1-2F1B-462C-998C-42E0B142FC8F}" presName="Name1" presStyleCnt="0"/>
      <dgm:spPr/>
    </dgm:pt>
    <dgm:pt modelId="{4859A315-5D69-DF46-BE71-2D289A4ABC94}" type="pres">
      <dgm:prSet presAssocID="{337E47C1-2F1B-462C-998C-42E0B142FC8F}" presName="cycle" presStyleCnt="0"/>
      <dgm:spPr/>
    </dgm:pt>
    <dgm:pt modelId="{0152B218-48C9-634B-9D33-6AD5C7925D1D}" type="pres">
      <dgm:prSet presAssocID="{337E47C1-2F1B-462C-998C-42E0B142FC8F}" presName="srcNode" presStyleLbl="node1" presStyleIdx="0" presStyleCnt="2"/>
      <dgm:spPr/>
    </dgm:pt>
    <dgm:pt modelId="{57B57E97-9A14-344F-8A95-D383DD6073F5}" type="pres">
      <dgm:prSet presAssocID="{337E47C1-2F1B-462C-998C-42E0B142FC8F}" presName="conn" presStyleLbl="parChTrans1D2" presStyleIdx="0" presStyleCnt="1"/>
      <dgm:spPr/>
    </dgm:pt>
    <dgm:pt modelId="{7F952DB3-5380-C048-BD8F-FCABD7C44DDC}" type="pres">
      <dgm:prSet presAssocID="{337E47C1-2F1B-462C-998C-42E0B142FC8F}" presName="extraNode" presStyleLbl="node1" presStyleIdx="0" presStyleCnt="2"/>
      <dgm:spPr/>
    </dgm:pt>
    <dgm:pt modelId="{E4DD3B2F-A629-2D44-88DB-A664F358CB33}" type="pres">
      <dgm:prSet presAssocID="{337E47C1-2F1B-462C-998C-42E0B142FC8F}" presName="dstNode" presStyleLbl="node1" presStyleIdx="0" presStyleCnt="2"/>
      <dgm:spPr/>
    </dgm:pt>
    <dgm:pt modelId="{70DF097D-A244-3048-8B2D-76818AA86C7C}" type="pres">
      <dgm:prSet presAssocID="{6A38B414-A637-44D1-B954-ECCD14123211}" presName="text_1" presStyleLbl="node1" presStyleIdx="0" presStyleCnt="2">
        <dgm:presLayoutVars>
          <dgm:bulletEnabled val="1"/>
        </dgm:presLayoutVars>
      </dgm:prSet>
      <dgm:spPr/>
    </dgm:pt>
    <dgm:pt modelId="{ADA1479C-18AE-D344-AB3C-915D075B2F1B}" type="pres">
      <dgm:prSet presAssocID="{6A38B414-A637-44D1-B954-ECCD14123211}" presName="accent_1" presStyleCnt="0"/>
      <dgm:spPr/>
    </dgm:pt>
    <dgm:pt modelId="{169D436F-91B0-E546-AA23-1C72E04AEC8F}" type="pres">
      <dgm:prSet presAssocID="{6A38B414-A637-44D1-B954-ECCD14123211}" presName="accentRepeatNode" presStyleLbl="solidFgAcc1" presStyleIdx="0" presStyleCnt="2"/>
      <dgm:spPr>
        <a:solidFill>
          <a:schemeClr val="tx1">
            <a:lumMod val="50000"/>
            <a:lumOff val="50000"/>
          </a:schemeClr>
        </a:solidFill>
      </dgm:spPr>
    </dgm:pt>
    <dgm:pt modelId="{16ACB813-F2C0-7645-829A-131553CABC60}" type="pres">
      <dgm:prSet presAssocID="{B03C8D18-E9FE-4700-A42D-B5322E256FCB}" presName="text_2" presStyleLbl="node1" presStyleIdx="1" presStyleCnt="2">
        <dgm:presLayoutVars>
          <dgm:bulletEnabled val="1"/>
        </dgm:presLayoutVars>
      </dgm:prSet>
      <dgm:spPr/>
    </dgm:pt>
    <dgm:pt modelId="{D3065B61-A839-2B4A-A4C8-0E38B679B2EC}" type="pres">
      <dgm:prSet presAssocID="{B03C8D18-E9FE-4700-A42D-B5322E256FCB}" presName="accent_2" presStyleCnt="0"/>
      <dgm:spPr/>
    </dgm:pt>
    <dgm:pt modelId="{8C35379F-186B-5649-869B-6766DFB86BBB}" type="pres">
      <dgm:prSet presAssocID="{B03C8D18-E9FE-4700-A42D-B5322E256FCB}" presName="accentRepeatNode" presStyleLbl="solidFgAcc1" presStyleIdx="1" presStyleCnt="2"/>
      <dgm:spPr>
        <a:solidFill>
          <a:schemeClr val="tx1">
            <a:lumMod val="50000"/>
            <a:lumOff val="50000"/>
          </a:schemeClr>
        </a:solidFill>
      </dgm:spPr>
    </dgm:pt>
  </dgm:ptLst>
  <dgm:cxnLst>
    <dgm:cxn modelId="{77AC4A17-E492-2441-98BF-00A0003CBD99}" type="presOf" srcId="{6A38B414-A637-44D1-B954-ECCD14123211}" destId="{70DF097D-A244-3048-8B2D-76818AA86C7C}" srcOrd="0" destOrd="0" presId="urn:microsoft.com/office/officeart/2008/layout/VerticalCurvedList"/>
    <dgm:cxn modelId="{216EED32-32C4-544A-A21F-5828426A308F}" type="presOf" srcId="{B03C8D18-E9FE-4700-A42D-B5322E256FCB}" destId="{16ACB813-F2C0-7645-829A-131553CABC60}" srcOrd="0" destOrd="0" presId="urn:microsoft.com/office/officeart/2008/layout/VerticalCurvedList"/>
    <dgm:cxn modelId="{4BA8F34C-F2D5-4E4D-B25B-7198FCF0411B}" srcId="{337E47C1-2F1B-462C-998C-42E0B142FC8F}" destId="{B03C8D18-E9FE-4700-A42D-B5322E256FCB}" srcOrd="1" destOrd="0" parTransId="{64B8B49F-66F2-4492-AACB-4560B26F1A5A}" sibTransId="{84369ECD-5205-4D45-9C05-F5EE62434FC5}"/>
    <dgm:cxn modelId="{DA99DF4F-46B4-A04F-8F0E-447D21231BF4}" type="presOf" srcId="{C2BC641A-9EE9-444A-9484-EC1C2686D7FF}" destId="{57B57E97-9A14-344F-8A95-D383DD6073F5}" srcOrd="0" destOrd="0" presId="urn:microsoft.com/office/officeart/2008/layout/VerticalCurvedList"/>
    <dgm:cxn modelId="{F374A682-F2D8-45D3-95BC-44C206D9C88D}" srcId="{337E47C1-2F1B-462C-998C-42E0B142FC8F}" destId="{6A38B414-A637-44D1-B954-ECCD14123211}" srcOrd="0" destOrd="0" parTransId="{9A210281-A3AF-41BD-A649-3960D35FF10D}" sibTransId="{C2BC641A-9EE9-444A-9484-EC1C2686D7FF}"/>
    <dgm:cxn modelId="{CDDA69AD-B1A4-7740-88FE-8B7F91E36DF4}" type="presOf" srcId="{337E47C1-2F1B-462C-998C-42E0B142FC8F}" destId="{1709AE1A-AB7F-2D4B-8578-ABC8091B31CF}" srcOrd="0" destOrd="0" presId="urn:microsoft.com/office/officeart/2008/layout/VerticalCurvedList"/>
    <dgm:cxn modelId="{94EFEA18-9BC3-F844-BB27-FA40C28E5C6B}" type="presParOf" srcId="{1709AE1A-AB7F-2D4B-8578-ABC8091B31CF}" destId="{98FF8CF5-22A6-814D-AE46-DF41295954B1}" srcOrd="0" destOrd="0" presId="urn:microsoft.com/office/officeart/2008/layout/VerticalCurvedList"/>
    <dgm:cxn modelId="{C5BA2087-4660-B144-AFF6-3814E3BF5DA4}" type="presParOf" srcId="{98FF8CF5-22A6-814D-AE46-DF41295954B1}" destId="{4859A315-5D69-DF46-BE71-2D289A4ABC94}" srcOrd="0" destOrd="0" presId="urn:microsoft.com/office/officeart/2008/layout/VerticalCurvedList"/>
    <dgm:cxn modelId="{C581F2B9-CEA3-7B4E-95C4-0F96428E8912}" type="presParOf" srcId="{4859A315-5D69-DF46-BE71-2D289A4ABC94}" destId="{0152B218-48C9-634B-9D33-6AD5C7925D1D}" srcOrd="0" destOrd="0" presId="urn:microsoft.com/office/officeart/2008/layout/VerticalCurvedList"/>
    <dgm:cxn modelId="{CD35B110-325F-DB4A-A2D6-22FA0B68CC01}" type="presParOf" srcId="{4859A315-5D69-DF46-BE71-2D289A4ABC94}" destId="{57B57E97-9A14-344F-8A95-D383DD6073F5}" srcOrd="1" destOrd="0" presId="urn:microsoft.com/office/officeart/2008/layout/VerticalCurvedList"/>
    <dgm:cxn modelId="{EBD50BD3-5013-9B4E-BF2D-8CD6E33C81FE}" type="presParOf" srcId="{4859A315-5D69-DF46-BE71-2D289A4ABC94}" destId="{7F952DB3-5380-C048-BD8F-FCABD7C44DDC}" srcOrd="2" destOrd="0" presId="urn:microsoft.com/office/officeart/2008/layout/VerticalCurvedList"/>
    <dgm:cxn modelId="{05294BEB-D100-0449-97B0-DD05D4C70FC2}" type="presParOf" srcId="{4859A315-5D69-DF46-BE71-2D289A4ABC94}" destId="{E4DD3B2F-A629-2D44-88DB-A664F358CB33}" srcOrd="3" destOrd="0" presId="urn:microsoft.com/office/officeart/2008/layout/VerticalCurvedList"/>
    <dgm:cxn modelId="{7CC30C76-23D0-8945-9360-B89EF8223226}" type="presParOf" srcId="{98FF8CF5-22A6-814D-AE46-DF41295954B1}" destId="{70DF097D-A244-3048-8B2D-76818AA86C7C}" srcOrd="1" destOrd="0" presId="urn:microsoft.com/office/officeart/2008/layout/VerticalCurvedList"/>
    <dgm:cxn modelId="{B74F5685-AFF2-0C4E-A3DA-9EE81F4DD09D}" type="presParOf" srcId="{98FF8CF5-22A6-814D-AE46-DF41295954B1}" destId="{ADA1479C-18AE-D344-AB3C-915D075B2F1B}" srcOrd="2" destOrd="0" presId="urn:microsoft.com/office/officeart/2008/layout/VerticalCurvedList"/>
    <dgm:cxn modelId="{D1FFBC00-BD46-E346-95A1-5C31AF7FE249}" type="presParOf" srcId="{ADA1479C-18AE-D344-AB3C-915D075B2F1B}" destId="{169D436F-91B0-E546-AA23-1C72E04AEC8F}" srcOrd="0" destOrd="0" presId="urn:microsoft.com/office/officeart/2008/layout/VerticalCurvedList"/>
    <dgm:cxn modelId="{1FB094E7-C387-DB4A-AE46-56FBF0361B4D}" type="presParOf" srcId="{98FF8CF5-22A6-814D-AE46-DF41295954B1}" destId="{16ACB813-F2C0-7645-829A-131553CABC60}" srcOrd="3" destOrd="0" presId="urn:microsoft.com/office/officeart/2008/layout/VerticalCurvedList"/>
    <dgm:cxn modelId="{79511760-1BB1-CF43-BCD2-8467AD5E737D}" type="presParOf" srcId="{98FF8CF5-22A6-814D-AE46-DF41295954B1}" destId="{D3065B61-A839-2B4A-A4C8-0E38B679B2EC}" srcOrd="4" destOrd="0" presId="urn:microsoft.com/office/officeart/2008/layout/VerticalCurvedList"/>
    <dgm:cxn modelId="{AFBFF43D-4393-8C4C-86AB-1A08E7EA7E95}" type="presParOf" srcId="{D3065B61-A839-2B4A-A4C8-0E38B679B2EC}" destId="{8C35379F-186B-5649-869B-6766DFB86BB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7E97-9A14-344F-8A95-D383DD6073F5}">
      <dsp:nvSpPr>
        <dsp:cNvPr id="0" name=""/>
        <dsp:cNvSpPr/>
      </dsp:nvSpPr>
      <dsp:spPr>
        <a:xfrm>
          <a:off x="-3516808" y="-540595"/>
          <a:ext cx="4192791" cy="4192791"/>
        </a:xfrm>
        <a:prstGeom prst="blockArc">
          <a:avLst>
            <a:gd name="adj1" fmla="val 18900000"/>
            <a:gd name="adj2" fmla="val 2700000"/>
            <a:gd name="adj3" fmla="val 515"/>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DF097D-A244-3048-8B2D-76818AA86C7C}">
      <dsp:nvSpPr>
        <dsp:cNvPr id="0" name=""/>
        <dsp:cNvSpPr/>
      </dsp:nvSpPr>
      <dsp:spPr>
        <a:xfrm>
          <a:off x="296530" y="194412"/>
          <a:ext cx="10456935" cy="38907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 leave management software developed for HSTU</a:t>
          </a:r>
        </a:p>
      </dsp:txBody>
      <dsp:txXfrm>
        <a:off x="296530" y="194412"/>
        <a:ext cx="10456935" cy="389074"/>
      </dsp:txXfrm>
    </dsp:sp>
    <dsp:sp modelId="{169D436F-91B0-E546-AA23-1C72E04AEC8F}">
      <dsp:nvSpPr>
        <dsp:cNvPr id="0" name=""/>
        <dsp:cNvSpPr/>
      </dsp:nvSpPr>
      <dsp:spPr>
        <a:xfrm>
          <a:off x="53359" y="145778"/>
          <a:ext cx="486343" cy="486343"/>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ACB813-F2C0-7645-829A-131553CABC60}">
      <dsp:nvSpPr>
        <dsp:cNvPr id="0" name=""/>
        <dsp:cNvSpPr/>
      </dsp:nvSpPr>
      <dsp:spPr>
        <a:xfrm>
          <a:off x="575330" y="777838"/>
          <a:ext cx="10178136" cy="38907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For easily managing and processing the leaves of the teachers</a:t>
          </a:r>
        </a:p>
      </dsp:txBody>
      <dsp:txXfrm>
        <a:off x="575330" y="777838"/>
        <a:ext cx="10178136" cy="389074"/>
      </dsp:txXfrm>
    </dsp:sp>
    <dsp:sp modelId="{8C35379F-186B-5649-869B-6766DFB86BBB}">
      <dsp:nvSpPr>
        <dsp:cNvPr id="0" name=""/>
        <dsp:cNvSpPr/>
      </dsp:nvSpPr>
      <dsp:spPr>
        <a:xfrm>
          <a:off x="332158" y="729203"/>
          <a:ext cx="486343" cy="486343"/>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3744DE0-03B3-244E-A90E-907C9BD89F5F}">
      <dsp:nvSpPr>
        <dsp:cNvPr id="0" name=""/>
        <dsp:cNvSpPr/>
      </dsp:nvSpPr>
      <dsp:spPr>
        <a:xfrm>
          <a:off x="660899" y="1361263"/>
          <a:ext cx="10092567" cy="38907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 web based system for easy and remote access</a:t>
          </a:r>
        </a:p>
      </dsp:txBody>
      <dsp:txXfrm>
        <a:off x="660899" y="1361263"/>
        <a:ext cx="10092567" cy="389074"/>
      </dsp:txXfrm>
    </dsp:sp>
    <dsp:sp modelId="{8BCD0B98-80BE-8140-A62B-262136F6B77E}">
      <dsp:nvSpPr>
        <dsp:cNvPr id="0" name=""/>
        <dsp:cNvSpPr/>
      </dsp:nvSpPr>
      <dsp:spPr>
        <a:xfrm>
          <a:off x="417727" y="1312628"/>
          <a:ext cx="486343" cy="486343"/>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581426-F8BC-4748-86F0-5052AA0E005F}">
      <dsp:nvSpPr>
        <dsp:cNvPr id="0" name=""/>
        <dsp:cNvSpPr/>
      </dsp:nvSpPr>
      <dsp:spPr>
        <a:xfrm>
          <a:off x="575330" y="1944688"/>
          <a:ext cx="10178136" cy="38907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Fully</a:t>
          </a:r>
          <a:r>
            <a:rPr lang="en-US" sz="2400" kern="1200" baseline="0" dirty="0"/>
            <a:t> compatible with HSTU academic &amp; Administrative system</a:t>
          </a:r>
          <a:endParaRPr lang="en-US" sz="2400" kern="1200" dirty="0"/>
        </a:p>
      </dsp:txBody>
      <dsp:txXfrm>
        <a:off x="575330" y="1944688"/>
        <a:ext cx="10178136" cy="389074"/>
      </dsp:txXfrm>
    </dsp:sp>
    <dsp:sp modelId="{105F660A-F938-6540-8222-FD4FEAE0E34B}">
      <dsp:nvSpPr>
        <dsp:cNvPr id="0" name=""/>
        <dsp:cNvSpPr/>
      </dsp:nvSpPr>
      <dsp:spPr>
        <a:xfrm>
          <a:off x="332158" y="1896054"/>
          <a:ext cx="486343" cy="486343"/>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05BCE37-641D-E345-A531-324474D72FF9}">
      <dsp:nvSpPr>
        <dsp:cNvPr id="0" name=""/>
        <dsp:cNvSpPr/>
      </dsp:nvSpPr>
      <dsp:spPr>
        <a:xfrm>
          <a:off x="296530" y="2528113"/>
          <a:ext cx="10456935" cy="38907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Provides tracking of leave applications and </a:t>
          </a:r>
          <a:r>
            <a:rPr lang="en-US" sz="2400" kern="1200" dirty="0" err="1"/>
            <a:t>realtime</a:t>
          </a:r>
          <a:r>
            <a:rPr lang="en-US" sz="2400" kern="1200" dirty="0"/>
            <a:t> reports</a:t>
          </a:r>
        </a:p>
      </dsp:txBody>
      <dsp:txXfrm>
        <a:off x="296530" y="2528113"/>
        <a:ext cx="10456935" cy="389074"/>
      </dsp:txXfrm>
    </dsp:sp>
    <dsp:sp modelId="{D49A2E48-6D90-594E-9117-DECED757DB13}">
      <dsp:nvSpPr>
        <dsp:cNvPr id="0" name=""/>
        <dsp:cNvSpPr/>
      </dsp:nvSpPr>
      <dsp:spPr>
        <a:xfrm>
          <a:off x="53359" y="2479479"/>
          <a:ext cx="486343" cy="486343"/>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7E97-9A14-344F-8A95-D383DD6073F5}">
      <dsp:nvSpPr>
        <dsp:cNvPr id="0" name=""/>
        <dsp:cNvSpPr/>
      </dsp:nvSpPr>
      <dsp:spPr>
        <a:xfrm>
          <a:off x="-3516808" y="-540595"/>
          <a:ext cx="4192791" cy="4192791"/>
        </a:xfrm>
        <a:prstGeom prst="blockArc">
          <a:avLst>
            <a:gd name="adj1" fmla="val 18900000"/>
            <a:gd name="adj2" fmla="val 2700000"/>
            <a:gd name="adj3" fmla="val 515"/>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DF097D-A244-3048-8B2D-76818AA86C7C}">
      <dsp:nvSpPr>
        <dsp:cNvPr id="0" name=""/>
        <dsp:cNvSpPr/>
      </dsp:nvSpPr>
      <dsp:spPr>
        <a:xfrm>
          <a:off x="296530" y="194412"/>
          <a:ext cx="10456935" cy="389074"/>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baseline="0" dirty="0">
              <a:solidFill>
                <a:prstClr val="white"/>
              </a:solidFill>
              <a:latin typeface="Calibri" panose="020F0502020204030204"/>
              <a:ea typeface="+mn-ea"/>
              <a:cs typeface="+mn-cs"/>
            </a:rPr>
            <a:t>To develop an automated leave management system for HSTU</a:t>
          </a:r>
        </a:p>
      </dsp:txBody>
      <dsp:txXfrm>
        <a:off x="296530" y="194412"/>
        <a:ext cx="10456935" cy="389074"/>
      </dsp:txXfrm>
    </dsp:sp>
    <dsp:sp modelId="{169D436F-91B0-E546-AA23-1C72E04AEC8F}">
      <dsp:nvSpPr>
        <dsp:cNvPr id="0" name=""/>
        <dsp:cNvSpPr/>
      </dsp:nvSpPr>
      <dsp:spPr>
        <a:xfrm>
          <a:off x="53359" y="145778"/>
          <a:ext cx="486343" cy="486343"/>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ACB813-F2C0-7645-829A-131553CABC60}">
      <dsp:nvSpPr>
        <dsp:cNvPr id="0" name=""/>
        <dsp:cNvSpPr/>
      </dsp:nvSpPr>
      <dsp:spPr>
        <a:xfrm>
          <a:off x="575330" y="777838"/>
          <a:ext cx="10178136" cy="389074"/>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To reduce the complexity of manual leave management system</a:t>
          </a:r>
        </a:p>
      </dsp:txBody>
      <dsp:txXfrm>
        <a:off x="575330" y="777838"/>
        <a:ext cx="10178136" cy="389074"/>
      </dsp:txXfrm>
    </dsp:sp>
    <dsp:sp modelId="{8C35379F-186B-5649-869B-6766DFB86BBB}">
      <dsp:nvSpPr>
        <dsp:cNvPr id="0" name=""/>
        <dsp:cNvSpPr/>
      </dsp:nvSpPr>
      <dsp:spPr>
        <a:xfrm>
          <a:off x="332158" y="729203"/>
          <a:ext cx="486343" cy="486343"/>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3744DE0-03B3-244E-A90E-907C9BD89F5F}">
      <dsp:nvSpPr>
        <dsp:cNvPr id="0" name=""/>
        <dsp:cNvSpPr/>
      </dsp:nvSpPr>
      <dsp:spPr>
        <a:xfrm>
          <a:off x="660899" y="1361263"/>
          <a:ext cx="10092567" cy="389074"/>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To remove the paper works from the leave management system</a:t>
          </a:r>
        </a:p>
      </dsp:txBody>
      <dsp:txXfrm>
        <a:off x="660899" y="1361263"/>
        <a:ext cx="10092567" cy="389074"/>
      </dsp:txXfrm>
    </dsp:sp>
    <dsp:sp modelId="{8BCD0B98-80BE-8140-A62B-262136F6B77E}">
      <dsp:nvSpPr>
        <dsp:cNvPr id="0" name=""/>
        <dsp:cNvSpPr/>
      </dsp:nvSpPr>
      <dsp:spPr>
        <a:xfrm>
          <a:off x="417727" y="1312628"/>
          <a:ext cx="486343" cy="486343"/>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581426-F8BC-4748-86F0-5052AA0E005F}">
      <dsp:nvSpPr>
        <dsp:cNvPr id="0" name=""/>
        <dsp:cNvSpPr/>
      </dsp:nvSpPr>
      <dsp:spPr>
        <a:xfrm>
          <a:off x="575330" y="1944688"/>
          <a:ext cx="10178136" cy="389074"/>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To track each and every activities going through the system</a:t>
          </a:r>
        </a:p>
      </dsp:txBody>
      <dsp:txXfrm>
        <a:off x="575330" y="1944688"/>
        <a:ext cx="10178136" cy="389074"/>
      </dsp:txXfrm>
    </dsp:sp>
    <dsp:sp modelId="{105F660A-F938-6540-8222-FD4FEAE0E34B}">
      <dsp:nvSpPr>
        <dsp:cNvPr id="0" name=""/>
        <dsp:cNvSpPr/>
      </dsp:nvSpPr>
      <dsp:spPr>
        <a:xfrm>
          <a:off x="332158" y="1896054"/>
          <a:ext cx="486343" cy="486343"/>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05BCE37-641D-E345-A531-324474D72FF9}">
      <dsp:nvSpPr>
        <dsp:cNvPr id="0" name=""/>
        <dsp:cNvSpPr/>
      </dsp:nvSpPr>
      <dsp:spPr>
        <a:xfrm>
          <a:off x="296530" y="2528113"/>
          <a:ext cx="10456935" cy="389074"/>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882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To develop a digital system without changing the current administrative system</a:t>
          </a:r>
        </a:p>
      </dsp:txBody>
      <dsp:txXfrm>
        <a:off x="296530" y="2528113"/>
        <a:ext cx="10456935" cy="389074"/>
      </dsp:txXfrm>
    </dsp:sp>
    <dsp:sp modelId="{D49A2E48-6D90-594E-9117-DECED757DB13}">
      <dsp:nvSpPr>
        <dsp:cNvPr id="0" name=""/>
        <dsp:cNvSpPr/>
      </dsp:nvSpPr>
      <dsp:spPr>
        <a:xfrm>
          <a:off x="53359" y="2479479"/>
          <a:ext cx="486343" cy="486343"/>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BBC78-A1C4-0649-A71D-D768EFED2B3C}">
      <dsp:nvSpPr>
        <dsp:cNvPr id="0" name=""/>
        <dsp:cNvSpPr/>
      </dsp:nvSpPr>
      <dsp:spPr>
        <a:xfrm>
          <a:off x="3065" y="0"/>
          <a:ext cx="916140" cy="388418"/>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Teacher</a:t>
          </a:r>
        </a:p>
      </dsp:txBody>
      <dsp:txXfrm>
        <a:off x="14441" y="11376"/>
        <a:ext cx="893388" cy="365666"/>
      </dsp:txXfrm>
    </dsp:sp>
    <dsp:sp modelId="{5F781C81-89AE-D941-B117-F137C7730F13}">
      <dsp:nvSpPr>
        <dsp:cNvPr id="0" name=""/>
        <dsp:cNvSpPr/>
      </dsp:nvSpPr>
      <dsp:spPr>
        <a:xfrm>
          <a:off x="1010819" y="80607"/>
          <a:ext cx="194221" cy="22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10819" y="126047"/>
        <a:ext cx="135955" cy="136322"/>
      </dsp:txXfrm>
    </dsp:sp>
    <dsp:sp modelId="{E0C8FA34-8501-C047-ADCB-F23BAAA118A8}">
      <dsp:nvSpPr>
        <dsp:cNvPr id="0" name=""/>
        <dsp:cNvSpPr/>
      </dsp:nvSpPr>
      <dsp:spPr>
        <a:xfrm>
          <a:off x="1285662" y="0"/>
          <a:ext cx="916140" cy="388418"/>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Chairman</a:t>
          </a:r>
        </a:p>
      </dsp:txBody>
      <dsp:txXfrm>
        <a:off x="1297038" y="11376"/>
        <a:ext cx="893388" cy="365666"/>
      </dsp:txXfrm>
    </dsp:sp>
    <dsp:sp modelId="{87E03A6B-E8EA-E24E-A188-44D36A6C151F}">
      <dsp:nvSpPr>
        <dsp:cNvPr id="0" name=""/>
        <dsp:cNvSpPr/>
      </dsp:nvSpPr>
      <dsp:spPr>
        <a:xfrm>
          <a:off x="2293416" y="80607"/>
          <a:ext cx="194221" cy="22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93416" y="126047"/>
        <a:ext cx="135955" cy="136322"/>
      </dsp:txXfrm>
    </dsp:sp>
    <dsp:sp modelId="{C49DAFFB-07A3-E245-B102-FD41F9BAFDB0}">
      <dsp:nvSpPr>
        <dsp:cNvPr id="0" name=""/>
        <dsp:cNvSpPr/>
      </dsp:nvSpPr>
      <dsp:spPr>
        <a:xfrm>
          <a:off x="2568259" y="0"/>
          <a:ext cx="916140" cy="388418"/>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Dean</a:t>
          </a:r>
        </a:p>
      </dsp:txBody>
      <dsp:txXfrm>
        <a:off x="2579635" y="11376"/>
        <a:ext cx="893388" cy="365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0D46C-83FA-AC4D-913B-0A1F662656F6}">
      <dsp:nvSpPr>
        <dsp:cNvPr id="0" name=""/>
        <dsp:cNvSpPr/>
      </dsp:nvSpPr>
      <dsp:spPr>
        <a:xfrm>
          <a:off x="5290" y="20879"/>
          <a:ext cx="2027859" cy="811143"/>
        </a:xfrm>
        <a:prstGeom prst="rect">
          <a:avLst/>
        </a:prstGeom>
        <a:solidFill>
          <a:schemeClr val="tx1">
            <a:lumMod val="65000"/>
            <a:lumOff val="3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VC &amp; Registrar</a:t>
          </a:r>
        </a:p>
      </dsp:txBody>
      <dsp:txXfrm>
        <a:off x="5290" y="20879"/>
        <a:ext cx="2027859" cy="811143"/>
      </dsp:txXfrm>
    </dsp:sp>
    <dsp:sp modelId="{25F98C74-B043-CF42-9819-04EE8403817D}">
      <dsp:nvSpPr>
        <dsp:cNvPr id="0" name=""/>
        <dsp:cNvSpPr/>
      </dsp:nvSpPr>
      <dsp:spPr>
        <a:xfrm>
          <a:off x="5290" y="832023"/>
          <a:ext cx="2027859"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All of his forwarding and approvals</a:t>
          </a:r>
        </a:p>
        <a:p>
          <a:pPr marL="171450" lvl="1" indent="-171450" algn="l" defTabSz="711200">
            <a:lnSpc>
              <a:spcPct val="90000"/>
            </a:lnSpc>
            <a:spcBef>
              <a:spcPct val="0"/>
            </a:spcBef>
            <a:spcAft>
              <a:spcPct val="15000"/>
            </a:spcAft>
            <a:buChar char="•"/>
          </a:pPr>
          <a:r>
            <a:rPr lang="en-US" sz="1600" kern="1200" dirty="0"/>
            <a:t>All the teachers of HSTU</a:t>
          </a:r>
        </a:p>
        <a:p>
          <a:pPr marL="171450" lvl="1" indent="-171450" algn="l" defTabSz="711200">
            <a:lnSpc>
              <a:spcPct val="90000"/>
            </a:lnSpc>
            <a:spcBef>
              <a:spcPct val="0"/>
            </a:spcBef>
            <a:spcAft>
              <a:spcPct val="15000"/>
            </a:spcAft>
            <a:buChar char="•"/>
          </a:pPr>
          <a:r>
            <a:rPr lang="en-US" sz="1600" kern="1200" dirty="0"/>
            <a:t>All teachers currently on leave</a:t>
          </a:r>
        </a:p>
        <a:p>
          <a:pPr marL="171450" lvl="1" indent="-171450" algn="l" defTabSz="711200">
            <a:lnSpc>
              <a:spcPct val="90000"/>
            </a:lnSpc>
            <a:spcBef>
              <a:spcPct val="0"/>
            </a:spcBef>
            <a:spcAft>
              <a:spcPct val="15000"/>
            </a:spcAft>
            <a:buChar char="•"/>
          </a:pPr>
          <a:r>
            <a:rPr lang="en-US" sz="1600" kern="1200" dirty="0"/>
            <a:t>When leaves of all teachers will expire.</a:t>
          </a:r>
        </a:p>
      </dsp:txBody>
      <dsp:txXfrm>
        <a:off x="5290" y="832023"/>
        <a:ext cx="2027859" cy="2591280"/>
      </dsp:txXfrm>
    </dsp:sp>
    <dsp:sp modelId="{7ACA5CB6-CFAD-3D4D-831D-DD0FC950E1EF}">
      <dsp:nvSpPr>
        <dsp:cNvPr id="0" name=""/>
        <dsp:cNvSpPr/>
      </dsp:nvSpPr>
      <dsp:spPr>
        <a:xfrm>
          <a:off x="2317049" y="20879"/>
          <a:ext cx="2027859" cy="811143"/>
        </a:xfrm>
        <a:prstGeom prst="rect">
          <a:avLst/>
        </a:prstGeom>
        <a:solidFill>
          <a:schemeClr val="tx1">
            <a:lumMod val="65000"/>
            <a:lumOff val="3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Dean</a:t>
          </a:r>
        </a:p>
      </dsp:txBody>
      <dsp:txXfrm>
        <a:off x="2317049" y="20879"/>
        <a:ext cx="2027859" cy="811143"/>
      </dsp:txXfrm>
    </dsp:sp>
    <dsp:sp modelId="{A7BD4D85-7400-5848-94F1-20E886EE41F4}">
      <dsp:nvSpPr>
        <dsp:cNvPr id="0" name=""/>
        <dsp:cNvSpPr/>
      </dsp:nvSpPr>
      <dsp:spPr>
        <a:xfrm>
          <a:off x="2317049" y="832023"/>
          <a:ext cx="2027859"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All of his forwarding and approvals</a:t>
          </a:r>
          <a:endParaRPr lang="en-US" sz="1600" kern="1200" dirty="0"/>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All teachers of his faculty</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Teachers of his faculty currently on leave</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When the leaves of the teachers will expire</a:t>
          </a:r>
        </a:p>
      </dsp:txBody>
      <dsp:txXfrm>
        <a:off x="2317049" y="832023"/>
        <a:ext cx="2027859" cy="2591280"/>
      </dsp:txXfrm>
    </dsp:sp>
    <dsp:sp modelId="{5C3ECBD2-35AA-7246-A932-624D267A25E5}">
      <dsp:nvSpPr>
        <dsp:cNvPr id="0" name=""/>
        <dsp:cNvSpPr/>
      </dsp:nvSpPr>
      <dsp:spPr>
        <a:xfrm>
          <a:off x="4628809" y="20879"/>
          <a:ext cx="2027859" cy="811143"/>
        </a:xfrm>
        <a:prstGeom prst="rect">
          <a:avLst/>
        </a:prstGeom>
        <a:solidFill>
          <a:schemeClr val="tx1">
            <a:lumMod val="65000"/>
            <a:lumOff val="3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Chairman</a:t>
          </a:r>
          <a:endParaRPr lang="en-US" sz="4700" kern="1200" dirty="0"/>
        </a:p>
      </dsp:txBody>
      <dsp:txXfrm>
        <a:off x="4628809" y="20879"/>
        <a:ext cx="2027859" cy="811143"/>
      </dsp:txXfrm>
    </dsp:sp>
    <dsp:sp modelId="{F2127566-EF92-084B-99FE-96C77472DD1F}">
      <dsp:nvSpPr>
        <dsp:cNvPr id="0" name=""/>
        <dsp:cNvSpPr/>
      </dsp:nvSpPr>
      <dsp:spPr>
        <a:xfrm>
          <a:off x="4628809" y="832023"/>
          <a:ext cx="2027859"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All of his forwarding and approvals</a:t>
          </a:r>
          <a:endParaRPr lang="en-US" sz="1600" kern="1200" dirty="0"/>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All teachers of his Department</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Teachers of his department currently on leave</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When the leaves of the teachers will expire</a:t>
          </a:r>
        </a:p>
      </dsp:txBody>
      <dsp:txXfrm>
        <a:off x="4628809" y="832023"/>
        <a:ext cx="2027859" cy="2591280"/>
      </dsp:txXfrm>
    </dsp:sp>
    <dsp:sp modelId="{9A073286-3DBA-5741-9EC6-9F58B382D7AB}">
      <dsp:nvSpPr>
        <dsp:cNvPr id="0" name=""/>
        <dsp:cNvSpPr/>
      </dsp:nvSpPr>
      <dsp:spPr>
        <a:xfrm>
          <a:off x="6940569" y="20879"/>
          <a:ext cx="2027859" cy="811143"/>
        </a:xfrm>
        <a:prstGeom prst="rect">
          <a:avLst/>
        </a:prstGeom>
        <a:solidFill>
          <a:schemeClr val="tx1">
            <a:lumMod val="65000"/>
            <a:lumOff val="3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Teacher</a:t>
          </a:r>
          <a:endParaRPr lang="en-US" sz="1600" kern="1200" dirty="0">
            <a:solidFill>
              <a:prstClr val="black">
                <a:hueOff val="0"/>
                <a:satOff val="0"/>
                <a:lumOff val="0"/>
                <a:alphaOff val="0"/>
              </a:prstClr>
            </a:solidFill>
            <a:latin typeface="Calibri" panose="020F0502020204030204"/>
            <a:ea typeface="+mn-ea"/>
            <a:cs typeface="+mn-cs"/>
          </a:endParaRPr>
        </a:p>
      </dsp:txBody>
      <dsp:txXfrm>
        <a:off x="6940569" y="20879"/>
        <a:ext cx="2027859" cy="811143"/>
      </dsp:txXfrm>
    </dsp:sp>
    <dsp:sp modelId="{5FA5BD5C-5DFF-284E-B1C6-CA6BA4FE0334}">
      <dsp:nvSpPr>
        <dsp:cNvPr id="0" name=""/>
        <dsp:cNvSpPr/>
      </dsp:nvSpPr>
      <dsp:spPr>
        <a:xfrm>
          <a:off x="6940569" y="832023"/>
          <a:ext cx="2027859"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All of his drafts, processing, confirmed applications</a:t>
          </a:r>
        </a:p>
        <a:p>
          <a:pPr marL="171450" lvl="1" indent="-171450" algn="l" defTabSz="800100">
            <a:lnSpc>
              <a:spcPct val="90000"/>
            </a:lnSpc>
            <a:spcBef>
              <a:spcPct val="0"/>
            </a:spcBef>
            <a:spcAft>
              <a:spcPct val="15000"/>
            </a:spcAft>
            <a:buChar char="•"/>
          </a:pPr>
          <a:r>
            <a:rPr lang="en-US" sz="1800" kern="1200" dirty="0"/>
            <a:t>Application’s current status</a:t>
          </a:r>
        </a:p>
        <a:p>
          <a:pPr marL="171450" lvl="1" indent="-171450" algn="l" defTabSz="800100">
            <a:lnSpc>
              <a:spcPct val="90000"/>
            </a:lnSpc>
            <a:spcBef>
              <a:spcPct val="0"/>
            </a:spcBef>
            <a:spcAft>
              <a:spcPct val="15000"/>
            </a:spcAft>
            <a:buChar char="•"/>
          </a:pPr>
          <a:r>
            <a:rPr lang="en-US" sz="1800" kern="1200" dirty="0"/>
            <a:t>Leaves he has taken</a:t>
          </a:r>
        </a:p>
      </dsp:txBody>
      <dsp:txXfrm>
        <a:off x="6940569" y="832023"/>
        <a:ext cx="2027859" cy="2591280"/>
      </dsp:txXfrm>
    </dsp:sp>
    <dsp:sp modelId="{934D34D4-8E61-8B4A-9BED-3CCE5FA1728E}">
      <dsp:nvSpPr>
        <dsp:cNvPr id="0" name=""/>
        <dsp:cNvSpPr/>
      </dsp:nvSpPr>
      <dsp:spPr>
        <a:xfrm>
          <a:off x="9252329" y="20879"/>
          <a:ext cx="2027859" cy="811143"/>
        </a:xfrm>
        <a:prstGeom prst="rect">
          <a:avLst/>
        </a:prstGeom>
        <a:solidFill>
          <a:schemeClr val="tx1">
            <a:lumMod val="65000"/>
            <a:lumOff val="3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Administrative Users</a:t>
          </a:r>
          <a:endParaRPr lang="en-US" sz="1600" kern="1200" dirty="0">
            <a:solidFill>
              <a:prstClr val="black">
                <a:hueOff val="0"/>
                <a:satOff val="0"/>
                <a:lumOff val="0"/>
                <a:alphaOff val="0"/>
              </a:prstClr>
            </a:solidFill>
            <a:latin typeface="Calibri" panose="020F0502020204030204"/>
            <a:ea typeface="+mn-ea"/>
            <a:cs typeface="+mn-cs"/>
          </a:endParaRPr>
        </a:p>
      </dsp:txBody>
      <dsp:txXfrm>
        <a:off x="9252329" y="20879"/>
        <a:ext cx="2027859" cy="811143"/>
      </dsp:txXfrm>
    </dsp:sp>
    <dsp:sp modelId="{F360FD76-993A-BF48-8AEB-A5479081272D}">
      <dsp:nvSpPr>
        <dsp:cNvPr id="0" name=""/>
        <dsp:cNvSpPr/>
      </dsp:nvSpPr>
      <dsp:spPr>
        <a:xfrm>
          <a:off x="9252329" y="832023"/>
          <a:ext cx="2027859"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All of his forwarding</a:t>
          </a:r>
        </a:p>
        <a:p>
          <a:pPr marL="171450" lvl="1" indent="-171450" algn="l" defTabSz="711200">
            <a:lnSpc>
              <a:spcPct val="90000"/>
            </a:lnSpc>
            <a:spcBef>
              <a:spcPct val="0"/>
            </a:spcBef>
            <a:spcAft>
              <a:spcPct val="15000"/>
            </a:spcAft>
            <a:buChar char="•"/>
          </a:pPr>
          <a:r>
            <a:rPr lang="en-US" sz="1600" kern="1200" dirty="0"/>
            <a:t>All applications went through him.</a:t>
          </a:r>
        </a:p>
      </dsp:txBody>
      <dsp:txXfrm>
        <a:off x="9252329" y="832023"/>
        <a:ext cx="2027859" cy="2591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7E97-9A14-344F-8A95-D383DD6073F5}">
      <dsp:nvSpPr>
        <dsp:cNvPr id="0" name=""/>
        <dsp:cNvSpPr/>
      </dsp:nvSpPr>
      <dsp:spPr>
        <a:xfrm>
          <a:off x="-3516808" y="-540595"/>
          <a:ext cx="4192791" cy="4192791"/>
        </a:xfrm>
        <a:prstGeom prst="blockArc">
          <a:avLst>
            <a:gd name="adj1" fmla="val 18900000"/>
            <a:gd name="adj2" fmla="val 2700000"/>
            <a:gd name="adj3" fmla="val 515"/>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DF097D-A244-3048-8B2D-76818AA86C7C}">
      <dsp:nvSpPr>
        <dsp:cNvPr id="0" name=""/>
        <dsp:cNvSpPr/>
      </dsp:nvSpPr>
      <dsp:spPr>
        <a:xfrm>
          <a:off x="354406" y="239219"/>
          <a:ext cx="10399059" cy="478688"/>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995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baseline="0" dirty="0">
              <a:solidFill>
                <a:prstClr val="white"/>
              </a:solidFill>
              <a:latin typeface="Calibri" panose="020F0502020204030204"/>
              <a:ea typeface="+mn-ea"/>
              <a:cs typeface="+mn-cs"/>
            </a:rPr>
            <a:t>Further features implement</a:t>
          </a:r>
        </a:p>
      </dsp:txBody>
      <dsp:txXfrm>
        <a:off x="354406" y="239219"/>
        <a:ext cx="10399059" cy="478688"/>
      </dsp:txXfrm>
    </dsp:sp>
    <dsp:sp modelId="{169D436F-91B0-E546-AA23-1C72E04AEC8F}">
      <dsp:nvSpPr>
        <dsp:cNvPr id="0" name=""/>
        <dsp:cNvSpPr/>
      </dsp:nvSpPr>
      <dsp:spPr>
        <a:xfrm>
          <a:off x="55226" y="179383"/>
          <a:ext cx="598360" cy="598360"/>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ACB813-F2C0-7645-829A-131553CABC60}">
      <dsp:nvSpPr>
        <dsp:cNvPr id="0" name=""/>
        <dsp:cNvSpPr/>
      </dsp:nvSpPr>
      <dsp:spPr>
        <a:xfrm>
          <a:off x="628849" y="957377"/>
          <a:ext cx="10124616" cy="478688"/>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995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Include administrative officers and employees’ leave system</a:t>
          </a:r>
        </a:p>
      </dsp:txBody>
      <dsp:txXfrm>
        <a:off x="628849" y="957377"/>
        <a:ext cx="10124616" cy="478688"/>
      </dsp:txXfrm>
    </dsp:sp>
    <dsp:sp modelId="{8C35379F-186B-5649-869B-6766DFB86BBB}">
      <dsp:nvSpPr>
        <dsp:cNvPr id="0" name=""/>
        <dsp:cNvSpPr/>
      </dsp:nvSpPr>
      <dsp:spPr>
        <a:xfrm>
          <a:off x="329669" y="897541"/>
          <a:ext cx="598360" cy="598360"/>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3744DE0-03B3-244E-A90E-907C9BD89F5F}">
      <dsp:nvSpPr>
        <dsp:cNvPr id="0" name=""/>
        <dsp:cNvSpPr/>
      </dsp:nvSpPr>
      <dsp:spPr>
        <a:xfrm>
          <a:off x="628849" y="1675534"/>
          <a:ext cx="10124616" cy="478688"/>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995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Make more user-friendly</a:t>
          </a:r>
        </a:p>
      </dsp:txBody>
      <dsp:txXfrm>
        <a:off x="628849" y="1675534"/>
        <a:ext cx="10124616" cy="478688"/>
      </dsp:txXfrm>
    </dsp:sp>
    <dsp:sp modelId="{8BCD0B98-80BE-8140-A62B-262136F6B77E}">
      <dsp:nvSpPr>
        <dsp:cNvPr id="0" name=""/>
        <dsp:cNvSpPr/>
      </dsp:nvSpPr>
      <dsp:spPr>
        <a:xfrm>
          <a:off x="329669" y="1615698"/>
          <a:ext cx="598360" cy="598360"/>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581426-F8BC-4748-86F0-5052AA0E005F}">
      <dsp:nvSpPr>
        <dsp:cNvPr id="0" name=""/>
        <dsp:cNvSpPr/>
      </dsp:nvSpPr>
      <dsp:spPr>
        <a:xfrm>
          <a:off x="354406" y="2393692"/>
          <a:ext cx="10399059" cy="478688"/>
        </a:xfrm>
        <a:prstGeom prst="rect">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995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Remove all possible issues from the software</a:t>
          </a:r>
        </a:p>
      </dsp:txBody>
      <dsp:txXfrm>
        <a:off x="354406" y="2393692"/>
        <a:ext cx="10399059" cy="478688"/>
      </dsp:txXfrm>
    </dsp:sp>
    <dsp:sp modelId="{105F660A-F938-6540-8222-FD4FEAE0E34B}">
      <dsp:nvSpPr>
        <dsp:cNvPr id="0" name=""/>
        <dsp:cNvSpPr/>
      </dsp:nvSpPr>
      <dsp:spPr>
        <a:xfrm>
          <a:off x="55226" y="2333856"/>
          <a:ext cx="598360" cy="598360"/>
        </a:xfrm>
        <a:prstGeom prst="ellipse">
          <a:avLst/>
        </a:prstGeom>
        <a:solidFill>
          <a:srgbClr val="7030A0"/>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7E97-9A14-344F-8A95-D383DD6073F5}">
      <dsp:nvSpPr>
        <dsp:cNvPr id="0" name=""/>
        <dsp:cNvSpPr/>
      </dsp:nvSpPr>
      <dsp:spPr>
        <a:xfrm>
          <a:off x="-3493078" y="-540595"/>
          <a:ext cx="4192791" cy="4192791"/>
        </a:xfrm>
        <a:prstGeom prst="blockArc">
          <a:avLst>
            <a:gd name="adj1" fmla="val 18900000"/>
            <a:gd name="adj2" fmla="val 2700000"/>
            <a:gd name="adj3" fmla="val 515"/>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DF097D-A244-3048-8B2D-76818AA86C7C}">
      <dsp:nvSpPr>
        <dsp:cNvPr id="0" name=""/>
        <dsp:cNvSpPr/>
      </dsp:nvSpPr>
      <dsp:spPr>
        <a:xfrm>
          <a:off x="571990" y="444523"/>
          <a:ext cx="10205207" cy="88892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055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Dependency on manual processes as the interrelated systems are manual</a:t>
          </a:r>
          <a:endParaRPr lang="en-US" sz="2400" kern="1200" dirty="0"/>
        </a:p>
      </dsp:txBody>
      <dsp:txXfrm>
        <a:off x="571990" y="444523"/>
        <a:ext cx="10205207" cy="888922"/>
      </dsp:txXfrm>
    </dsp:sp>
    <dsp:sp modelId="{169D436F-91B0-E546-AA23-1C72E04AEC8F}">
      <dsp:nvSpPr>
        <dsp:cNvPr id="0" name=""/>
        <dsp:cNvSpPr/>
      </dsp:nvSpPr>
      <dsp:spPr>
        <a:xfrm>
          <a:off x="16413" y="333408"/>
          <a:ext cx="1111152" cy="1111152"/>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ACB813-F2C0-7645-829A-131553CABC60}">
      <dsp:nvSpPr>
        <dsp:cNvPr id="0" name=""/>
        <dsp:cNvSpPr/>
      </dsp:nvSpPr>
      <dsp:spPr>
        <a:xfrm>
          <a:off x="571990" y="1778155"/>
          <a:ext cx="10205207" cy="88892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055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Best</a:t>
          </a:r>
          <a:r>
            <a:rPr lang="en-US" sz="2400" kern="1200" baseline="0" dirty="0"/>
            <a:t> benefit comes when the whole system becomes digital</a:t>
          </a:r>
          <a:endParaRPr lang="en-US" sz="2400" kern="1200" dirty="0"/>
        </a:p>
      </dsp:txBody>
      <dsp:txXfrm>
        <a:off x="571990" y="1778155"/>
        <a:ext cx="10205207" cy="888922"/>
      </dsp:txXfrm>
    </dsp:sp>
    <dsp:sp modelId="{8C35379F-186B-5649-869B-6766DFB86BBB}">
      <dsp:nvSpPr>
        <dsp:cNvPr id="0" name=""/>
        <dsp:cNvSpPr/>
      </dsp:nvSpPr>
      <dsp:spPr>
        <a:xfrm>
          <a:off x="16413" y="1667040"/>
          <a:ext cx="1111152" cy="1111152"/>
        </a:xfrm>
        <a:prstGeom prst="ellipse">
          <a:avLst/>
        </a:prstGeom>
        <a:solidFill>
          <a:schemeClr val="tx1">
            <a:lumMod val="50000"/>
            <a:lumOff val="5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E3A47-A97A-2149-9C86-429234A1D506}" type="datetimeFigureOut">
              <a:rPr lang="en-US" smtClean="0"/>
              <a:t>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C57B8-4DAF-0F4A-BF42-5D7F29B7B061}" type="slidenum">
              <a:rPr lang="en-US" smtClean="0"/>
              <a:t>‹#›</a:t>
            </a:fld>
            <a:endParaRPr lang="en-US"/>
          </a:p>
        </p:txBody>
      </p:sp>
    </p:spTree>
    <p:extLst>
      <p:ext uri="{BB962C8B-B14F-4D97-AF65-F5344CB8AC3E}">
        <p14:creationId xmlns:p14="http://schemas.microsoft.com/office/powerpoint/2010/main" val="308000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1</a:t>
            </a:fld>
            <a:endParaRPr lang="en-US"/>
          </a:p>
        </p:txBody>
      </p:sp>
    </p:spTree>
    <p:extLst>
      <p:ext uri="{BB962C8B-B14F-4D97-AF65-F5344CB8AC3E}">
        <p14:creationId xmlns:p14="http://schemas.microsoft.com/office/powerpoint/2010/main" val="23142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2</a:t>
            </a:fld>
            <a:endParaRPr lang="en-US"/>
          </a:p>
        </p:txBody>
      </p:sp>
    </p:spTree>
    <p:extLst>
      <p:ext uri="{BB962C8B-B14F-4D97-AF65-F5344CB8AC3E}">
        <p14:creationId xmlns:p14="http://schemas.microsoft.com/office/powerpoint/2010/main" val="242755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3</a:t>
            </a:fld>
            <a:endParaRPr lang="en-US"/>
          </a:p>
        </p:txBody>
      </p:sp>
    </p:spTree>
    <p:extLst>
      <p:ext uri="{BB962C8B-B14F-4D97-AF65-F5344CB8AC3E}">
        <p14:creationId xmlns:p14="http://schemas.microsoft.com/office/powerpoint/2010/main" val="163047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4</a:t>
            </a:fld>
            <a:endParaRPr lang="en-US"/>
          </a:p>
        </p:txBody>
      </p:sp>
    </p:spTree>
    <p:extLst>
      <p:ext uri="{BB962C8B-B14F-4D97-AF65-F5344CB8AC3E}">
        <p14:creationId xmlns:p14="http://schemas.microsoft.com/office/powerpoint/2010/main" val="345466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5</a:t>
            </a:fld>
            <a:endParaRPr lang="en-US"/>
          </a:p>
        </p:txBody>
      </p:sp>
    </p:spTree>
    <p:extLst>
      <p:ext uri="{BB962C8B-B14F-4D97-AF65-F5344CB8AC3E}">
        <p14:creationId xmlns:p14="http://schemas.microsoft.com/office/powerpoint/2010/main" val="19812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6</a:t>
            </a:fld>
            <a:endParaRPr lang="en-US"/>
          </a:p>
        </p:txBody>
      </p:sp>
    </p:spTree>
    <p:extLst>
      <p:ext uri="{BB962C8B-B14F-4D97-AF65-F5344CB8AC3E}">
        <p14:creationId xmlns:p14="http://schemas.microsoft.com/office/powerpoint/2010/main" val="37539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7</a:t>
            </a:fld>
            <a:endParaRPr lang="en-US"/>
          </a:p>
        </p:txBody>
      </p:sp>
    </p:spTree>
    <p:extLst>
      <p:ext uri="{BB962C8B-B14F-4D97-AF65-F5344CB8AC3E}">
        <p14:creationId xmlns:p14="http://schemas.microsoft.com/office/powerpoint/2010/main" val="237274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C57B8-4DAF-0F4A-BF42-5D7F29B7B061}" type="slidenum">
              <a:rPr lang="en-US" smtClean="0"/>
              <a:t>8</a:t>
            </a:fld>
            <a:endParaRPr lang="en-US"/>
          </a:p>
        </p:txBody>
      </p:sp>
    </p:spTree>
    <p:extLst>
      <p:ext uri="{BB962C8B-B14F-4D97-AF65-F5344CB8AC3E}">
        <p14:creationId xmlns:p14="http://schemas.microsoft.com/office/powerpoint/2010/main" val="279488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C69F-22B1-0048-8F87-5F8187154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506E7-EA41-2F40-B4D6-8E015A669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68345D-5EA5-704D-ACB0-31E78DA1A9E9}"/>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5" name="Footer Placeholder 4">
            <a:extLst>
              <a:ext uri="{FF2B5EF4-FFF2-40B4-BE49-F238E27FC236}">
                <a16:creationId xmlns:a16="http://schemas.microsoft.com/office/drawing/2014/main" id="{308EC26A-3D10-9E4D-A133-C0B678A2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8E4C1-6C7D-D54A-8C0B-01DA9C2B4740}"/>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279730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359E-0A26-AB42-AE98-7258ACF71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82970C-E5B8-6041-8BAE-43358AF3ED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BA84E-22FA-7A46-8A8C-56764F51D536}"/>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5" name="Footer Placeholder 4">
            <a:extLst>
              <a:ext uri="{FF2B5EF4-FFF2-40B4-BE49-F238E27FC236}">
                <a16:creationId xmlns:a16="http://schemas.microsoft.com/office/drawing/2014/main" id="{D2ED093F-BB6F-094C-8B22-2554E1160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5E8E9-4B8C-1D45-A97E-DD008C98FE24}"/>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54463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4B6E1-CE8F-C146-8870-9FE342AB5F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41D6C-26F3-8847-97AF-1787CBE6B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55B43-658B-C443-BCC0-BBEF99636BBE}"/>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5" name="Footer Placeholder 4">
            <a:extLst>
              <a:ext uri="{FF2B5EF4-FFF2-40B4-BE49-F238E27FC236}">
                <a16:creationId xmlns:a16="http://schemas.microsoft.com/office/drawing/2014/main" id="{6851F094-4BEB-6D48-B4AD-B95293A54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F697D-CC52-C645-8283-87E2439E73A5}"/>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1261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EC4C-6F9B-8344-A521-BFD3985C2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B8CEF-6AAC-A646-98DC-B390ED943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BB8EE-1CAA-AA45-871A-D3CDF078E041}"/>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5" name="Footer Placeholder 4">
            <a:extLst>
              <a:ext uri="{FF2B5EF4-FFF2-40B4-BE49-F238E27FC236}">
                <a16:creationId xmlns:a16="http://schemas.microsoft.com/office/drawing/2014/main" id="{2083AA00-B61A-864C-B958-EE9372D68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F8B62-DE09-DC4D-9831-8244CC675884}"/>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326811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810C-41B4-A04E-A540-0C48699A16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68F8A-6E96-DA46-92FF-74F660C0E9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67B6B6-36D3-F747-9110-6B26D3918383}"/>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5" name="Footer Placeholder 4">
            <a:extLst>
              <a:ext uri="{FF2B5EF4-FFF2-40B4-BE49-F238E27FC236}">
                <a16:creationId xmlns:a16="http://schemas.microsoft.com/office/drawing/2014/main" id="{D54DF61C-E017-764B-941B-EFA85A772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DD322-1E65-624A-A0DD-330486DF327B}"/>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401428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466F-3E44-B44A-B68D-A1C579081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BEA2C-F086-0846-8AAA-5BEB6DFE1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B92DE6-0F3C-E143-9209-EA6C9C29F2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67484-1AEF-254A-9047-A22E97784622}"/>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6" name="Footer Placeholder 5">
            <a:extLst>
              <a:ext uri="{FF2B5EF4-FFF2-40B4-BE49-F238E27FC236}">
                <a16:creationId xmlns:a16="http://schemas.microsoft.com/office/drawing/2014/main" id="{E078A30F-CBE2-1D40-9B05-7EB6F6A99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AD6B4-D9EF-A44F-945E-03BC1FF088AA}"/>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288256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EF74-C1CB-B74C-9996-51DF52707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51672-8B3B-9246-AFEE-5F8D0F026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DDB6ED-23BB-C840-8F7F-473029E3BD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B08570-4902-B049-AEDE-9CD1EDDE0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A3480-8B5F-2A4C-AE5C-E1C48667E4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2BEAE-E8D7-DE4F-AA82-0DDA535A9562}"/>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8" name="Footer Placeholder 7">
            <a:extLst>
              <a:ext uri="{FF2B5EF4-FFF2-40B4-BE49-F238E27FC236}">
                <a16:creationId xmlns:a16="http://schemas.microsoft.com/office/drawing/2014/main" id="{DF652497-54B6-6C4E-B4D2-11EF9FC2CC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9AA40-7F92-0D4D-8184-C96672EE0E84}"/>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276724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E6FC-BA2D-9C48-9088-B8B7605584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059AEB-725F-8842-8913-342714B78C17}"/>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4" name="Footer Placeholder 3">
            <a:extLst>
              <a:ext uri="{FF2B5EF4-FFF2-40B4-BE49-F238E27FC236}">
                <a16:creationId xmlns:a16="http://schemas.microsoft.com/office/drawing/2014/main" id="{BCD45862-2201-EA49-AB06-AA0D95FFF0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E0FC5-B904-FC4C-BC63-8E7809BE6E7B}"/>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127206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4552F-2EDD-7346-9889-FBC525B6C902}"/>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3" name="Footer Placeholder 2">
            <a:extLst>
              <a:ext uri="{FF2B5EF4-FFF2-40B4-BE49-F238E27FC236}">
                <a16:creationId xmlns:a16="http://schemas.microsoft.com/office/drawing/2014/main" id="{42F1B6DF-7CBC-5B40-9A8B-E1F1260332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CA8623-5749-7E47-885B-B884BECB1842}"/>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181839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5009-897F-D84D-9F60-AE2C4EC45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30BFB-D96D-834F-A6AF-B8F8F79C5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786B0-61EF-4041-A01E-3CF4C4CF8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01C21-5525-6740-B1B2-D2B324E12423}"/>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6" name="Footer Placeholder 5">
            <a:extLst>
              <a:ext uri="{FF2B5EF4-FFF2-40B4-BE49-F238E27FC236}">
                <a16:creationId xmlns:a16="http://schemas.microsoft.com/office/drawing/2014/main" id="{671524B0-049F-D94E-BC1D-0262E759D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2C484-5F20-4047-8B06-DFBA4DEC0BF2}"/>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163252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3550-D899-2945-A8C6-960953650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0742C4-CBE2-2E4F-87BC-AF90A7662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E3D219-1FDC-AE4E-82A9-DB79F9FB1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9F38D-D728-1949-B078-9E2C84585BBC}"/>
              </a:ext>
            </a:extLst>
          </p:cNvPr>
          <p:cNvSpPr>
            <a:spLocks noGrp="1"/>
          </p:cNvSpPr>
          <p:nvPr>
            <p:ph type="dt" sz="half" idx="10"/>
          </p:nvPr>
        </p:nvSpPr>
        <p:spPr/>
        <p:txBody>
          <a:bodyPr/>
          <a:lstStyle/>
          <a:p>
            <a:fld id="{DBDC4DFB-5EB2-924C-A290-08427856B81F}" type="datetimeFigureOut">
              <a:rPr lang="en-US" smtClean="0"/>
              <a:t>1/2/20</a:t>
            </a:fld>
            <a:endParaRPr lang="en-US"/>
          </a:p>
        </p:txBody>
      </p:sp>
      <p:sp>
        <p:nvSpPr>
          <p:cNvPr id="6" name="Footer Placeholder 5">
            <a:extLst>
              <a:ext uri="{FF2B5EF4-FFF2-40B4-BE49-F238E27FC236}">
                <a16:creationId xmlns:a16="http://schemas.microsoft.com/office/drawing/2014/main" id="{26FF393C-1A66-FC42-BC82-B52E16500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987E4-FEC4-2946-B827-A6E809B768EE}"/>
              </a:ext>
            </a:extLst>
          </p:cNvPr>
          <p:cNvSpPr>
            <a:spLocks noGrp="1"/>
          </p:cNvSpPr>
          <p:nvPr>
            <p:ph type="sldNum" sz="quarter" idx="12"/>
          </p:nvPr>
        </p:nvSpPr>
        <p:spPr/>
        <p:txBody>
          <a:bodyPr/>
          <a:lstStyle/>
          <a:p>
            <a:fld id="{B3683619-8996-A74F-B506-746F17C0F37D}" type="slidenum">
              <a:rPr lang="en-US" smtClean="0"/>
              <a:t>‹#›</a:t>
            </a:fld>
            <a:endParaRPr lang="en-US"/>
          </a:p>
        </p:txBody>
      </p:sp>
    </p:spTree>
    <p:extLst>
      <p:ext uri="{BB962C8B-B14F-4D97-AF65-F5344CB8AC3E}">
        <p14:creationId xmlns:p14="http://schemas.microsoft.com/office/powerpoint/2010/main" val="120373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D7F04-89B7-694F-A7E3-40061D4C2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026EF-1AD0-B146-9B50-594107129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3F1B5-333E-644B-B45C-37747580D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C4DFB-5EB2-924C-A290-08427856B81F}" type="datetimeFigureOut">
              <a:rPr lang="en-US" smtClean="0"/>
              <a:t>1/2/20</a:t>
            </a:fld>
            <a:endParaRPr lang="en-US"/>
          </a:p>
        </p:txBody>
      </p:sp>
      <p:sp>
        <p:nvSpPr>
          <p:cNvPr id="5" name="Footer Placeholder 4">
            <a:extLst>
              <a:ext uri="{FF2B5EF4-FFF2-40B4-BE49-F238E27FC236}">
                <a16:creationId xmlns:a16="http://schemas.microsoft.com/office/drawing/2014/main" id="{80700E56-C4C7-7441-9CB7-636E27F15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19AC1-EDC6-9948-9D62-E7405E1C4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83619-8996-A74F-B506-746F17C0F37D}" type="slidenum">
              <a:rPr lang="en-US" smtClean="0"/>
              <a:t>‹#›</a:t>
            </a:fld>
            <a:endParaRPr lang="en-US"/>
          </a:p>
        </p:txBody>
      </p:sp>
    </p:spTree>
    <p:extLst>
      <p:ext uri="{BB962C8B-B14F-4D97-AF65-F5344CB8AC3E}">
        <p14:creationId xmlns:p14="http://schemas.microsoft.com/office/powerpoint/2010/main" val="413117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6.svg"/><Relationship Id="rId5" Type="http://schemas.openxmlformats.org/officeDocument/2006/relationships/diagramQuickStyle" Target="../diagrams/quickStyle3.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6.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51212B-E352-CA4B-819A-A793D2A60475}"/>
              </a:ext>
            </a:extLst>
          </p:cNvPr>
          <p:cNvPicPr>
            <a:picLocks noChangeAspect="1"/>
          </p:cNvPicPr>
          <p:nvPr/>
        </p:nvPicPr>
        <p:blipFill rotWithShape="1">
          <a:blip r:embed="rId3"/>
          <a:srcRect l="9067" t="1843" r="8685"/>
          <a:stretch/>
        </p:blipFill>
        <p:spPr>
          <a:xfrm>
            <a:off x="1548383" y="15184"/>
            <a:ext cx="10635999" cy="6857999"/>
          </a:xfrm>
          <a:prstGeom prst="rect">
            <a:avLst/>
          </a:prstGeom>
        </p:spPr>
      </p:pic>
      <p:sp>
        <p:nvSpPr>
          <p:cNvPr id="4" name="Rectangle 3">
            <a:extLst>
              <a:ext uri="{FF2B5EF4-FFF2-40B4-BE49-F238E27FC236}">
                <a16:creationId xmlns:a16="http://schemas.microsoft.com/office/drawing/2014/main" id="{2718286D-90B5-EF4B-8F1E-43C9C069887D}"/>
              </a:ext>
            </a:extLst>
          </p:cNvPr>
          <p:cNvSpPr/>
          <p:nvPr/>
        </p:nvSpPr>
        <p:spPr>
          <a:xfrm rot="16200000">
            <a:off x="-2975739" y="2983353"/>
            <a:ext cx="6857999" cy="8912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INTRODUCTION</a:t>
            </a:r>
            <a:endParaRPr lang="en-US" sz="6600" dirty="0">
              <a:effectLst/>
            </a:endParaRPr>
          </a:p>
        </p:txBody>
      </p:sp>
      <p:sp>
        <p:nvSpPr>
          <p:cNvPr id="5" name="Rectangle 4">
            <a:extLst>
              <a:ext uri="{FF2B5EF4-FFF2-40B4-BE49-F238E27FC236}">
                <a16:creationId xmlns:a16="http://schemas.microsoft.com/office/drawing/2014/main" id="{14E657EE-B599-EB4F-BA79-86E03F9E759A}"/>
              </a:ext>
            </a:extLst>
          </p:cNvPr>
          <p:cNvSpPr/>
          <p:nvPr/>
        </p:nvSpPr>
        <p:spPr>
          <a:xfrm>
            <a:off x="898903" y="-4"/>
            <a:ext cx="11285479" cy="685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FD099E-002B-BF41-B371-4305B4AE4E4B}"/>
              </a:ext>
            </a:extLst>
          </p:cNvPr>
          <p:cNvSpPr/>
          <p:nvPr/>
        </p:nvSpPr>
        <p:spPr>
          <a:xfrm>
            <a:off x="898901" y="-15195"/>
            <a:ext cx="11285479" cy="1519558"/>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Teachers’ Online Leave Management System For HSTU</a:t>
            </a:r>
          </a:p>
        </p:txBody>
      </p:sp>
      <p:sp>
        <p:nvSpPr>
          <p:cNvPr id="15" name="TextBox 14">
            <a:extLst>
              <a:ext uri="{FF2B5EF4-FFF2-40B4-BE49-F238E27FC236}">
                <a16:creationId xmlns:a16="http://schemas.microsoft.com/office/drawing/2014/main" id="{436ED46E-8823-2E41-B76E-99B068214B2E}"/>
              </a:ext>
            </a:extLst>
          </p:cNvPr>
          <p:cNvSpPr txBox="1"/>
          <p:nvPr/>
        </p:nvSpPr>
        <p:spPr>
          <a:xfrm>
            <a:off x="2685555" y="1891217"/>
            <a:ext cx="7672635" cy="1077218"/>
          </a:xfrm>
          <a:prstGeom prst="rect">
            <a:avLst/>
          </a:prstGeom>
          <a:noFill/>
        </p:spPr>
        <p:txBody>
          <a:bodyPr wrap="square" rtlCol="0">
            <a:spAutoFit/>
          </a:bodyPr>
          <a:lstStyle/>
          <a:p>
            <a:pPr algn="ctr"/>
            <a:r>
              <a:rPr lang="en-US" sz="3200" b="1" dirty="0">
                <a:solidFill>
                  <a:srgbClr val="7030A0"/>
                </a:solidFill>
              </a:rPr>
              <a:t>A Leave Management System</a:t>
            </a:r>
            <a:br>
              <a:rPr lang="en-US" sz="3200" b="1" dirty="0">
                <a:solidFill>
                  <a:srgbClr val="7030A0"/>
                </a:solidFill>
              </a:rPr>
            </a:br>
            <a:r>
              <a:rPr lang="en-US" sz="3200" b="1" dirty="0">
                <a:solidFill>
                  <a:srgbClr val="7030A0"/>
                </a:solidFill>
              </a:rPr>
              <a:t>Developed By</a:t>
            </a:r>
          </a:p>
        </p:txBody>
      </p:sp>
      <p:pic>
        <p:nvPicPr>
          <p:cNvPr id="20" name="Picture 19">
            <a:extLst>
              <a:ext uri="{FF2B5EF4-FFF2-40B4-BE49-F238E27FC236}">
                <a16:creationId xmlns:a16="http://schemas.microsoft.com/office/drawing/2014/main" id="{8E5F8D53-CA4B-534B-8960-F25050092E10}"/>
              </a:ext>
            </a:extLst>
          </p:cNvPr>
          <p:cNvPicPr>
            <a:picLocks noChangeAspect="1"/>
          </p:cNvPicPr>
          <p:nvPr/>
        </p:nvPicPr>
        <p:blipFill>
          <a:blip r:embed="rId4"/>
          <a:stretch>
            <a:fillRect/>
          </a:stretch>
        </p:blipFill>
        <p:spPr>
          <a:xfrm>
            <a:off x="6197134" y="4941643"/>
            <a:ext cx="689015" cy="769839"/>
          </a:xfrm>
          <a:prstGeom prst="rect">
            <a:avLst/>
          </a:prstGeom>
        </p:spPr>
      </p:pic>
      <p:sp>
        <p:nvSpPr>
          <p:cNvPr id="21" name="TextBox 20">
            <a:extLst>
              <a:ext uri="{FF2B5EF4-FFF2-40B4-BE49-F238E27FC236}">
                <a16:creationId xmlns:a16="http://schemas.microsoft.com/office/drawing/2014/main" id="{B9C661F2-6612-7942-A687-CAED9B24884C}"/>
              </a:ext>
            </a:extLst>
          </p:cNvPr>
          <p:cNvSpPr txBox="1"/>
          <p:nvPr/>
        </p:nvSpPr>
        <p:spPr>
          <a:xfrm>
            <a:off x="898901" y="5711483"/>
            <a:ext cx="11285479" cy="738664"/>
          </a:xfrm>
          <a:prstGeom prst="rect">
            <a:avLst/>
          </a:prstGeom>
          <a:noFill/>
        </p:spPr>
        <p:txBody>
          <a:bodyPr wrap="square" rtlCol="0">
            <a:spAutoFit/>
          </a:bodyPr>
          <a:lstStyle/>
          <a:p>
            <a:pPr algn="ctr"/>
            <a:r>
              <a:rPr lang="en-US" sz="2400" b="1" dirty="0">
                <a:solidFill>
                  <a:schemeClr val="tx1">
                    <a:lumMod val="50000"/>
                    <a:lumOff val="50000"/>
                  </a:schemeClr>
                </a:solidFill>
                <a:cs typeface="Arial" panose="020B0604020202020204" pitchFamily="34" charset="0"/>
              </a:rPr>
              <a:t>Department of ECE</a:t>
            </a:r>
            <a:br>
              <a:rPr lang="en-US" sz="2800" b="1" dirty="0">
                <a:solidFill>
                  <a:schemeClr val="tx1">
                    <a:lumMod val="50000"/>
                    <a:lumOff val="50000"/>
                  </a:schemeClr>
                </a:solidFill>
                <a:cs typeface="Arial" panose="020B0604020202020204" pitchFamily="34" charset="0"/>
              </a:rPr>
            </a:br>
            <a:r>
              <a:rPr lang="en-US" b="1" spc="300" dirty="0" err="1">
                <a:solidFill>
                  <a:schemeClr val="tx1">
                    <a:lumMod val="50000"/>
                    <a:lumOff val="50000"/>
                  </a:schemeClr>
                </a:solidFill>
                <a:cs typeface="Arial" panose="020B0604020202020204" pitchFamily="34" charset="0"/>
              </a:rPr>
              <a:t>Hajee</a:t>
            </a:r>
            <a:r>
              <a:rPr lang="en-US" b="1" spc="300" dirty="0">
                <a:solidFill>
                  <a:schemeClr val="tx1">
                    <a:lumMod val="50000"/>
                    <a:lumOff val="50000"/>
                  </a:schemeClr>
                </a:solidFill>
                <a:cs typeface="Arial" panose="020B0604020202020204" pitchFamily="34" charset="0"/>
              </a:rPr>
              <a:t> Mohammad </a:t>
            </a:r>
            <a:r>
              <a:rPr lang="en-US" b="1" spc="300" dirty="0" err="1">
                <a:solidFill>
                  <a:schemeClr val="tx1">
                    <a:lumMod val="50000"/>
                    <a:lumOff val="50000"/>
                  </a:schemeClr>
                </a:solidFill>
                <a:cs typeface="Arial" panose="020B0604020202020204" pitchFamily="34" charset="0"/>
              </a:rPr>
              <a:t>Danesh</a:t>
            </a:r>
            <a:r>
              <a:rPr lang="en-US" b="1" spc="300" dirty="0">
                <a:solidFill>
                  <a:schemeClr val="tx1">
                    <a:lumMod val="50000"/>
                    <a:lumOff val="50000"/>
                  </a:schemeClr>
                </a:solidFill>
                <a:cs typeface="Arial" panose="020B0604020202020204" pitchFamily="34" charset="0"/>
              </a:rPr>
              <a:t> Science &amp; Technology University, Dinajpur</a:t>
            </a:r>
            <a:endParaRPr lang="en-US" sz="2800" b="1" spc="300" dirty="0">
              <a:solidFill>
                <a:schemeClr val="tx1">
                  <a:lumMod val="50000"/>
                  <a:lumOff val="50000"/>
                </a:schemeClr>
              </a:solidFill>
              <a:cs typeface="Arial" panose="020B0604020202020204" pitchFamily="34" charset="0"/>
            </a:endParaRPr>
          </a:p>
        </p:txBody>
      </p:sp>
      <p:sp>
        <p:nvSpPr>
          <p:cNvPr id="22" name="Rectangle 21">
            <a:extLst>
              <a:ext uri="{FF2B5EF4-FFF2-40B4-BE49-F238E27FC236}">
                <a16:creationId xmlns:a16="http://schemas.microsoft.com/office/drawing/2014/main" id="{0A86B141-B2DC-B842-BDA4-76D9FFCD0EE7}"/>
              </a:ext>
            </a:extLst>
          </p:cNvPr>
          <p:cNvSpPr/>
          <p:nvPr/>
        </p:nvSpPr>
        <p:spPr>
          <a:xfrm>
            <a:off x="3919247" y="3316269"/>
            <a:ext cx="5244789" cy="769839"/>
          </a:xfrm>
          <a:prstGeom prst="rect">
            <a:avLst/>
          </a:prstGeom>
          <a:solidFill>
            <a:schemeClr val="tx1">
              <a:lumMod val="65000"/>
              <a:lumOff val="35000"/>
            </a:schemeClr>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Md. </a:t>
            </a:r>
            <a:r>
              <a:rPr lang="en-US" sz="2400" dirty="0" err="1"/>
              <a:t>Rayhanur</a:t>
            </a:r>
            <a:r>
              <a:rPr lang="en-US" sz="2400" dirty="0"/>
              <a:t> </a:t>
            </a:r>
            <a:r>
              <a:rPr lang="en-US" sz="2400" dirty="0" err="1"/>
              <a:t>Rahaman</a:t>
            </a:r>
            <a:r>
              <a:rPr lang="en-US" sz="2400" dirty="0"/>
              <a:t> Rubel</a:t>
            </a:r>
          </a:p>
        </p:txBody>
      </p:sp>
    </p:spTree>
    <p:extLst>
      <p:ext uri="{BB962C8B-B14F-4D97-AF65-F5344CB8AC3E}">
        <p14:creationId xmlns:p14="http://schemas.microsoft.com/office/powerpoint/2010/main" val="2782631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par>
                          <p:cTn id="20" fill="hold">
                            <p:stCondLst>
                              <p:cond delay="2500"/>
                            </p:stCondLst>
                            <p:childTnLst>
                              <p:par>
                                <p:cTn id="21" presetID="25"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6" dur="1000" fill="hold"/>
                                        <p:tgtEl>
                                          <p:spTgt spid="2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7"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900" decel="100000" fill="hold"/>
                                        <p:tgtEl>
                                          <p:spTgt spid="2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51212B-E352-CA4B-819A-A793D2A60475}"/>
              </a:ext>
            </a:extLst>
          </p:cNvPr>
          <p:cNvPicPr>
            <a:picLocks noChangeAspect="1"/>
          </p:cNvPicPr>
          <p:nvPr/>
        </p:nvPicPr>
        <p:blipFill rotWithShape="1">
          <a:blip r:embed="rId3"/>
          <a:srcRect l="9067" t="1843" r="8685"/>
          <a:stretch/>
        </p:blipFill>
        <p:spPr>
          <a:xfrm>
            <a:off x="1548383" y="15184"/>
            <a:ext cx="10635999" cy="6857999"/>
          </a:xfrm>
          <a:prstGeom prst="rect">
            <a:avLst/>
          </a:prstGeom>
        </p:spPr>
      </p:pic>
      <p:sp>
        <p:nvSpPr>
          <p:cNvPr id="5" name="Rectangle 4">
            <a:extLst>
              <a:ext uri="{FF2B5EF4-FFF2-40B4-BE49-F238E27FC236}">
                <a16:creationId xmlns:a16="http://schemas.microsoft.com/office/drawing/2014/main" id="{14E657EE-B599-EB4F-BA79-86E03F9E759A}"/>
              </a:ext>
            </a:extLst>
          </p:cNvPr>
          <p:cNvSpPr/>
          <p:nvPr/>
        </p:nvSpPr>
        <p:spPr>
          <a:xfrm>
            <a:off x="898903" y="-4"/>
            <a:ext cx="11285479" cy="6857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Diagram 13">
            <a:extLst>
              <a:ext uri="{FF2B5EF4-FFF2-40B4-BE49-F238E27FC236}">
                <a16:creationId xmlns:a16="http://schemas.microsoft.com/office/drawing/2014/main" id="{97FFA423-9E44-9748-8B06-07487021CB59}"/>
              </a:ext>
            </a:extLst>
          </p:cNvPr>
          <p:cNvGraphicFramePr/>
          <p:nvPr>
            <p:extLst>
              <p:ext uri="{D42A27DB-BD31-4B8C-83A1-F6EECF244321}">
                <p14:modId xmlns:p14="http://schemas.microsoft.com/office/powerpoint/2010/main" val="1962899147"/>
              </p:ext>
            </p:extLst>
          </p:nvPr>
        </p:nvGraphicFramePr>
        <p:xfrm>
          <a:off x="1264070" y="77176"/>
          <a:ext cx="10793611" cy="3111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53448911-DDD9-1142-B332-6C89EC9DBFB2}"/>
              </a:ext>
            </a:extLst>
          </p:cNvPr>
          <p:cNvSpPr/>
          <p:nvPr/>
        </p:nvSpPr>
        <p:spPr>
          <a:xfrm rot="16200000">
            <a:off x="-1275483" y="4705448"/>
            <a:ext cx="3444183" cy="891285"/>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OBJECTIVES</a:t>
            </a:r>
          </a:p>
        </p:txBody>
      </p:sp>
      <p:sp>
        <p:nvSpPr>
          <p:cNvPr id="16" name="Rectangle 15">
            <a:extLst>
              <a:ext uri="{FF2B5EF4-FFF2-40B4-BE49-F238E27FC236}">
                <a16:creationId xmlns:a16="http://schemas.microsoft.com/office/drawing/2014/main" id="{D998B584-1DB9-074A-A5E1-4491A0005FE0}"/>
              </a:ext>
            </a:extLst>
          </p:cNvPr>
          <p:cNvSpPr/>
          <p:nvPr/>
        </p:nvSpPr>
        <p:spPr>
          <a:xfrm rot="16200000">
            <a:off x="-1276448" y="1261259"/>
            <a:ext cx="3444182" cy="891285"/>
          </a:xfrm>
          <a:prstGeom prst="rect">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OVERVIEW</a:t>
            </a:r>
          </a:p>
        </p:txBody>
      </p:sp>
      <p:graphicFrame>
        <p:nvGraphicFramePr>
          <p:cNvPr id="17" name="Diagram 16">
            <a:extLst>
              <a:ext uri="{FF2B5EF4-FFF2-40B4-BE49-F238E27FC236}">
                <a16:creationId xmlns:a16="http://schemas.microsoft.com/office/drawing/2014/main" id="{206B1FA9-68B9-0C4E-8872-DC2260D49CB2}"/>
              </a:ext>
            </a:extLst>
          </p:cNvPr>
          <p:cNvGraphicFramePr/>
          <p:nvPr>
            <p:extLst>
              <p:ext uri="{D42A27DB-BD31-4B8C-83A1-F6EECF244321}">
                <p14:modId xmlns:p14="http://schemas.microsoft.com/office/powerpoint/2010/main" val="700409173"/>
              </p:ext>
            </p:extLst>
          </p:nvPr>
        </p:nvGraphicFramePr>
        <p:xfrm>
          <a:off x="1264070" y="3595289"/>
          <a:ext cx="10793611" cy="31116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3891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graphicEl>
                                              <a:dgm id="{57B57E97-9A14-344F-8A95-D383DD6073F5}"/>
                                            </p:graphicEl>
                                          </p:spTgt>
                                        </p:tgtEl>
                                        <p:attrNameLst>
                                          <p:attrName>style.visibility</p:attrName>
                                        </p:attrNameLst>
                                      </p:cBhvr>
                                      <p:to>
                                        <p:strVal val="visible"/>
                                      </p:to>
                                    </p:set>
                                    <p:anim calcmode="lin" valueType="num">
                                      <p:cBhvr additive="base">
                                        <p:cTn id="11" dur="500" fill="hold"/>
                                        <p:tgtEl>
                                          <p:spTgt spid="14">
                                            <p:graphicEl>
                                              <a:dgm id="{57B57E97-9A14-344F-8A95-D383DD6073F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graphicEl>
                                              <a:dgm id="{57B57E97-9A14-344F-8A95-D383DD6073F5}"/>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4">
                                            <p:graphicEl>
                                              <a:dgm id="{169D436F-91B0-E546-AA23-1C72E04AEC8F}"/>
                                            </p:graphicEl>
                                          </p:spTgt>
                                        </p:tgtEl>
                                        <p:attrNameLst>
                                          <p:attrName>style.visibility</p:attrName>
                                        </p:attrNameLst>
                                      </p:cBhvr>
                                      <p:to>
                                        <p:strVal val="visible"/>
                                      </p:to>
                                    </p:set>
                                    <p:anim calcmode="lin" valueType="num">
                                      <p:cBhvr additive="base">
                                        <p:cTn id="16" dur="500" fill="hold"/>
                                        <p:tgtEl>
                                          <p:spTgt spid="14">
                                            <p:graphicEl>
                                              <a:dgm id="{169D436F-91B0-E546-AA23-1C72E04AEC8F}"/>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graphicEl>
                                              <a:dgm id="{169D436F-91B0-E546-AA23-1C72E04AEC8F}"/>
                                            </p:graphic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4">
                                            <p:graphicEl>
                                              <a:dgm id="{70DF097D-A244-3048-8B2D-76818AA86C7C}"/>
                                            </p:graphicEl>
                                          </p:spTgt>
                                        </p:tgtEl>
                                        <p:attrNameLst>
                                          <p:attrName>style.visibility</p:attrName>
                                        </p:attrNameLst>
                                      </p:cBhvr>
                                      <p:to>
                                        <p:strVal val="visible"/>
                                      </p:to>
                                    </p:set>
                                    <p:anim calcmode="lin" valueType="num">
                                      <p:cBhvr additive="base">
                                        <p:cTn id="21" dur="500" fill="hold"/>
                                        <p:tgtEl>
                                          <p:spTgt spid="14">
                                            <p:graphicEl>
                                              <a:dgm id="{70DF097D-A244-3048-8B2D-76818AA86C7C}"/>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graphicEl>
                                              <a:dgm id="{70DF097D-A244-3048-8B2D-76818AA86C7C}"/>
                                            </p:graphic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4">
                                            <p:graphicEl>
                                              <a:dgm id="{8C35379F-186B-5649-869B-6766DFB86BBB}"/>
                                            </p:graphicEl>
                                          </p:spTgt>
                                        </p:tgtEl>
                                        <p:attrNameLst>
                                          <p:attrName>style.visibility</p:attrName>
                                        </p:attrNameLst>
                                      </p:cBhvr>
                                      <p:to>
                                        <p:strVal val="visible"/>
                                      </p:to>
                                    </p:set>
                                    <p:anim calcmode="lin" valueType="num">
                                      <p:cBhvr additive="base">
                                        <p:cTn id="26" dur="500" fill="hold"/>
                                        <p:tgtEl>
                                          <p:spTgt spid="14">
                                            <p:graphicEl>
                                              <a:dgm id="{8C35379F-186B-5649-869B-6766DFB86BBB}"/>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4">
                                            <p:graphicEl>
                                              <a:dgm id="{8C35379F-186B-5649-869B-6766DFB86BBB}"/>
                                            </p:graphic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4">
                                            <p:graphicEl>
                                              <a:dgm id="{16ACB813-F2C0-7645-829A-131553CABC60}"/>
                                            </p:graphicEl>
                                          </p:spTgt>
                                        </p:tgtEl>
                                        <p:attrNameLst>
                                          <p:attrName>style.visibility</p:attrName>
                                        </p:attrNameLst>
                                      </p:cBhvr>
                                      <p:to>
                                        <p:strVal val="visible"/>
                                      </p:to>
                                    </p:set>
                                    <p:anim calcmode="lin" valueType="num">
                                      <p:cBhvr additive="base">
                                        <p:cTn id="31" dur="500" fill="hold"/>
                                        <p:tgtEl>
                                          <p:spTgt spid="14">
                                            <p:graphicEl>
                                              <a:dgm id="{16ACB813-F2C0-7645-829A-131553CABC6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graphicEl>
                                              <a:dgm id="{16ACB813-F2C0-7645-829A-131553CABC60}"/>
                                            </p:graphic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4">
                                            <p:graphicEl>
                                              <a:dgm id="{8BCD0B98-80BE-8140-A62B-262136F6B77E}"/>
                                            </p:graphicEl>
                                          </p:spTgt>
                                        </p:tgtEl>
                                        <p:attrNameLst>
                                          <p:attrName>style.visibility</p:attrName>
                                        </p:attrNameLst>
                                      </p:cBhvr>
                                      <p:to>
                                        <p:strVal val="visible"/>
                                      </p:to>
                                    </p:set>
                                    <p:anim calcmode="lin" valueType="num">
                                      <p:cBhvr additive="base">
                                        <p:cTn id="36" dur="500" fill="hold"/>
                                        <p:tgtEl>
                                          <p:spTgt spid="14">
                                            <p:graphicEl>
                                              <a:dgm id="{8BCD0B98-80BE-8140-A62B-262136F6B77E}"/>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4">
                                            <p:graphicEl>
                                              <a:dgm id="{8BCD0B98-80BE-8140-A62B-262136F6B77E}"/>
                                            </p:graphic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graphicEl>
                                              <a:dgm id="{B3744DE0-03B3-244E-A90E-907C9BD89F5F}"/>
                                            </p:graphicEl>
                                          </p:spTgt>
                                        </p:tgtEl>
                                        <p:attrNameLst>
                                          <p:attrName>style.visibility</p:attrName>
                                        </p:attrNameLst>
                                      </p:cBhvr>
                                      <p:to>
                                        <p:strVal val="visible"/>
                                      </p:to>
                                    </p:set>
                                    <p:anim calcmode="lin" valueType="num">
                                      <p:cBhvr additive="base">
                                        <p:cTn id="41" dur="500" fill="hold"/>
                                        <p:tgtEl>
                                          <p:spTgt spid="14">
                                            <p:graphicEl>
                                              <a:dgm id="{B3744DE0-03B3-244E-A90E-907C9BD89F5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
                                            <p:graphicEl>
                                              <a:dgm id="{B3744DE0-03B3-244E-A90E-907C9BD89F5F}"/>
                                            </p:graphic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4">
                                            <p:graphicEl>
                                              <a:dgm id="{105F660A-F938-6540-8222-FD4FEAE0E34B}"/>
                                            </p:graphicEl>
                                          </p:spTgt>
                                        </p:tgtEl>
                                        <p:attrNameLst>
                                          <p:attrName>style.visibility</p:attrName>
                                        </p:attrNameLst>
                                      </p:cBhvr>
                                      <p:to>
                                        <p:strVal val="visible"/>
                                      </p:to>
                                    </p:set>
                                    <p:anim calcmode="lin" valueType="num">
                                      <p:cBhvr additive="base">
                                        <p:cTn id="46" dur="500" fill="hold"/>
                                        <p:tgtEl>
                                          <p:spTgt spid="14">
                                            <p:graphicEl>
                                              <a:dgm id="{105F660A-F938-6540-8222-FD4FEAE0E34B}"/>
                                            </p:graphic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graphicEl>
                                              <a:dgm id="{105F660A-F938-6540-8222-FD4FEAE0E34B}"/>
                                            </p:graphic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14">
                                            <p:graphicEl>
                                              <a:dgm id="{5E581426-F8BC-4748-86F0-5052AA0E005F}"/>
                                            </p:graphicEl>
                                          </p:spTgt>
                                        </p:tgtEl>
                                        <p:attrNameLst>
                                          <p:attrName>style.visibility</p:attrName>
                                        </p:attrNameLst>
                                      </p:cBhvr>
                                      <p:to>
                                        <p:strVal val="visible"/>
                                      </p:to>
                                    </p:set>
                                    <p:anim calcmode="lin" valueType="num">
                                      <p:cBhvr additive="base">
                                        <p:cTn id="51" dur="500" fill="hold"/>
                                        <p:tgtEl>
                                          <p:spTgt spid="14">
                                            <p:graphicEl>
                                              <a:dgm id="{5E581426-F8BC-4748-86F0-5052AA0E005F}"/>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graphicEl>
                                              <a:dgm id="{5E581426-F8BC-4748-86F0-5052AA0E005F}"/>
                                            </p:graphic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14">
                                            <p:graphicEl>
                                              <a:dgm id="{D49A2E48-6D90-594E-9117-DECED757DB13}"/>
                                            </p:graphicEl>
                                          </p:spTgt>
                                        </p:tgtEl>
                                        <p:attrNameLst>
                                          <p:attrName>style.visibility</p:attrName>
                                        </p:attrNameLst>
                                      </p:cBhvr>
                                      <p:to>
                                        <p:strVal val="visible"/>
                                      </p:to>
                                    </p:set>
                                    <p:anim calcmode="lin" valueType="num">
                                      <p:cBhvr additive="base">
                                        <p:cTn id="56" dur="500" fill="hold"/>
                                        <p:tgtEl>
                                          <p:spTgt spid="14">
                                            <p:graphicEl>
                                              <a:dgm id="{D49A2E48-6D90-594E-9117-DECED757DB13}"/>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4">
                                            <p:graphicEl>
                                              <a:dgm id="{D49A2E48-6D90-594E-9117-DECED757DB13}"/>
                                            </p:graphicEl>
                                          </p:spTgt>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14">
                                            <p:graphicEl>
                                              <a:dgm id="{905BCE37-641D-E345-A531-324474D72FF9}"/>
                                            </p:graphicEl>
                                          </p:spTgt>
                                        </p:tgtEl>
                                        <p:attrNameLst>
                                          <p:attrName>style.visibility</p:attrName>
                                        </p:attrNameLst>
                                      </p:cBhvr>
                                      <p:to>
                                        <p:strVal val="visible"/>
                                      </p:to>
                                    </p:set>
                                    <p:anim calcmode="lin" valueType="num">
                                      <p:cBhvr additive="base">
                                        <p:cTn id="61" dur="500" fill="hold"/>
                                        <p:tgtEl>
                                          <p:spTgt spid="14">
                                            <p:graphicEl>
                                              <a:dgm id="{905BCE37-641D-E345-A531-324474D72FF9}"/>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4">
                                            <p:graphicEl>
                                              <a:dgm id="{905BCE37-641D-E345-A531-324474D72FF9}"/>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strips(downLeft)">
                                      <p:cBhvr>
                                        <p:cTn id="67" dur="500"/>
                                        <p:tgtEl>
                                          <p:spTgt spid="3"/>
                                        </p:tgtEl>
                                      </p:cBhvr>
                                    </p:animEffect>
                                  </p:childTnLst>
                                </p:cTn>
                              </p:par>
                            </p:childTnLst>
                          </p:cTn>
                        </p:par>
                        <p:par>
                          <p:cTn id="68" fill="hold">
                            <p:stCondLst>
                              <p:cond delay="500"/>
                            </p:stCondLst>
                            <p:childTnLst>
                              <p:par>
                                <p:cTn id="69" presetID="2" presetClass="entr" presetSubtype="8" fill="hold" grpId="0" nodeType="afterEffect">
                                  <p:stCondLst>
                                    <p:cond delay="0"/>
                                  </p:stCondLst>
                                  <p:childTnLst>
                                    <p:set>
                                      <p:cBhvr>
                                        <p:cTn id="70" dur="1" fill="hold">
                                          <p:stCondLst>
                                            <p:cond delay="0"/>
                                          </p:stCondLst>
                                        </p:cTn>
                                        <p:tgtEl>
                                          <p:spTgt spid="17">
                                            <p:graphicEl>
                                              <a:dgm id="{57B57E97-9A14-344F-8A95-D383DD6073F5}"/>
                                            </p:graphicEl>
                                          </p:spTgt>
                                        </p:tgtEl>
                                        <p:attrNameLst>
                                          <p:attrName>style.visibility</p:attrName>
                                        </p:attrNameLst>
                                      </p:cBhvr>
                                      <p:to>
                                        <p:strVal val="visible"/>
                                      </p:to>
                                    </p:set>
                                    <p:anim calcmode="lin" valueType="num">
                                      <p:cBhvr additive="base">
                                        <p:cTn id="71" dur="500" fill="hold"/>
                                        <p:tgtEl>
                                          <p:spTgt spid="17">
                                            <p:graphicEl>
                                              <a:dgm id="{57B57E97-9A14-344F-8A95-D383DD6073F5}"/>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7">
                                            <p:graphicEl>
                                              <a:dgm id="{57B57E97-9A14-344F-8A95-D383DD6073F5}"/>
                                            </p:graphicEl>
                                          </p:spTgt>
                                        </p:tgtEl>
                                        <p:attrNameLst>
                                          <p:attrName>ppt_y</p:attrName>
                                        </p:attrNameLst>
                                      </p:cBhvr>
                                      <p:tavLst>
                                        <p:tav tm="0">
                                          <p:val>
                                            <p:strVal val="#ppt_y"/>
                                          </p:val>
                                        </p:tav>
                                        <p:tav tm="100000">
                                          <p:val>
                                            <p:strVal val="#ppt_y"/>
                                          </p:val>
                                        </p:tav>
                                      </p:tavLst>
                                    </p:anim>
                                  </p:childTnLst>
                                </p:cTn>
                              </p:par>
                            </p:childTnLst>
                          </p:cTn>
                        </p:par>
                        <p:par>
                          <p:cTn id="73" fill="hold">
                            <p:stCondLst>
                              <p:cond delay="1000"/>
                            </p:stCondLst>
                            <p:childTnLst>
                              <p:par>
                                <p:cTn id="74" presetID="2" presetClass="entr" presetSubtype="8" fill="hold" grpId="0" nodeType="afterEffect">
                                  <p:stCondLst>
                                    <p:cond delay="0"/>
                                  </p:stCondLst>
                                  <p:childTnLst>
                                    <p:set>
                                      <p:cBhvr>
                                        <p:cTn id="75" dur="1" fill="hold">
                                          <p:stCondLst>
                                            <p:cond delay="0"/>
                                          </p:stCondLst>
                                        </p:cTn>
                                        <p:tgtEl>
                                          <p:spTgt spid="17">
                                            <p:graphicEl>
                                              <a:dgm id="{169D436F-91B0-E546-AA23-1C72E04AEC8F}"/>
                                            </p:graphicEl>
                                          </p:spTgt>
                                        </p:tgtEl>
                                        <p:attrNameLst>
                                          <p:attrName>style.visibility</p:attrName>
                                        </p:attrNameLst>
                                      </p:cBhvr>
                                      <p:to>
                                        <p:strVal val="visible"/>
                                      </p:to>
                                    </p:set>
                                    <p:anim calcmode="lin" valueType="num">
                                      <p:cBhvr additive="base">
                                        <p:cTn id="76" dur="500" fill="hold"/>
                                        <p:tgtEl>
                                          <p:spTgt spid="17">
                                            <p:graphicEl>
                                              <a:dgm id="{169D436F-91B0-E546-AA23-1C72E04AEC8F}"/>
                                            </p:graphic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17">
                                            <p:graphicEl>
                                              <a:dgm id="{169D436F-91B0-E546-AA23-1C72E04AEC8F}"/>
                                            </p:graphicEl>
                                          </p:spTgt>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2" presetClass="entr" presetSubtype="8" fill="hold" grpId="0" nodeType="afterEffect">
                                  <p:stCondLst>
                                    <p:cond delay="0"/>
                                  </p:stCondLst>
                                  <p:childTnLst>
                                    <p:set>
                                      <p:cBhvr>
                                        <p:cTn id="80" dur="1" fill="hold">
                                          <p:stCondLst>
                                            <p:cond delay="0"/>
                                          </p:stCondLst>
                                        </p:cTn>
                                        <p:tgtEl>
                                          <p:spTgt spid="17">
                                            <p:graphicEl>
                                              <a:dgm id="{70DF097D-A244-3048-8B2D-76818AA86C7C}"/>
                                            </p:graphicEl>
                                          </p:spTgt>
                                        </p:tgtEl>
                                        <p:attrNameLst>
                                          <p:attrName>style.visibility</p:attrName>
                                        </p:attrNameLst>
                                      </p:cBhvr>
                                      <p:to>
                                        <p:strVal val="visible"/>
                                      </p:to>
                                    </p:set>
                                    <p:anim calcmode="lin" valueType="num">
                                      <p:cBhvr additive="base">
                                        <p:cTn id="81" dur="500" fill="hold"/>
                                        <p:tgtEl>
                                          <p:spTgt spid="17">
                                            <p:graphicEl>
                                              <a:dgm id="{70DF097D-A244-3048-8B2D-76818AA86C7C}"/>
                                            </p:graphic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7">
                                            <p:graphicEl>
                                              <a:dgm id="{70DF097D-A244-3048-8B2D-76818AA86C7C}"/>
                                            </p:graphicEl>
                                          </p:spTgt>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 presetClass="entr" presetSubtype="8" fill="hold" grpId="0" nodeType="afterEffect">
                                  <p:stCondLst>
                                    <p:cond delay="0"/>
                                  </p:stCondLst>
                                  <p:childTnLst>
                                    <p:set>
                                      <p:cBhvr>
                                        <p:cTn id="85" dur="1" fill="hold">
                                          <p:stCondLst>
                                            <p:cond delay="0"/>
                                          </p:stCondLst>
                                        </p:cTn>
                                        <p:tgtEl>
                                          <p:spTgt spid="17">
                                            <p:graphicEl>
                                              <a:dgm id="{8C35379F-186B-5649-869B-6766DFB86BBB}"/>
                                            </p:graphicEl>
                                          </p:spTgt>
                                        </p:tgtEl>
                                        <p:attrNameLst>
                                          <p:attrName>style.visibility</p:attrName>
                                        </p:attrNameLst>
                                      </p:cBhvr>
                                      <p:to>
                                        <p:strVal val="visible"/>
                                      </p:to>
                                    </p:set>
                                    <p:anim calcmode="lin" valueType="num">
                                      <p:cBhvr additive="base">
                                        <p:cTn id="86" dur="500" fill="hold"/>
                                        <p:tgtEl>
                                          <p:spTgt spid="17">
                                            <p:graphicEl>
                                              <a:dgm id="{8C35379F-186B-5649-869B-6766DFB86BBB}"/>
                                            </p:graphic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17">
                                            <p:graphicEl>
                                              <a:dgm id="{8C35379F-186B-5649-869B-6766DFB86BBB}"/>
                                            </p:graphicEl>
                                          </p:spTgt>
                                        </p:tgtEl>
                                        <p:attrNameLst>
                                          <p:attrName>ppt_y</p:attrName>
                                        </p:attrNameLst>
                                      </p:cBhvr>
                                      <p:tavLst>
                                        <p:tav tm="0">
                                          <p:val>
                                            <p:strVal val="#ppt_y"/>
                                          </p:val>
                                        </p:tav>
                                        <p:tav tm="100000">
                                          <p:val>
                                            <p:strVal val="#ppt_y"/>
                                          </p:val>
                                        </p:tav>
                                      </p:tavLst>
                                    </p:anim>
                                  </p:childTnLst>
                                </p:cTn>
                              </p:par>
                            </p:childTnLst>
                          </p:cTn>
                        </p:par>
                        <p:par>
                          <p:cTn id="88" fill="hold">
                            <p:stCondLst>
                              <p:cond delay="2500"/>
                            </p:stCondLst>
                            <p:childTnLst>
                              <p:par>
                                <p:cTn id="89" presetID="2" presetClass="entr" presetSubtype="8" fill="hold" grpId="0" nodeType="afterEffect">
                                  <p:stCondLst>
                                    <p:cond delay="0"/>
                                  </p:stCondLst>
                                  <p:childTnLst>
                                    <p:set>
                                      <p:cBhvr>
                                        <p:cTn id="90" dur="1" fill="hold">
                                          <p:stCondLst>
                                            <p:cond delay="0"/>
                                          </p:stCondLst>
                                        </p:cTn>
                                        <p:tgtEl>
                                          <p:spTgt spid="17">
                                            <p:graphicEl>
                                              <a:dgm id="{16ACB813-F2C0-7645-829A-131553CABC60}"/>
                                            </p:graphicEl>
                                          </p:spTgt>
                                        </p:tgtEl>
                                        <p:attrNameLst>
                                          <p:attrName>style.visibility</p:attrName>
                                        </p:attrNameLst>
                                      </p:cBhvr>
                                      <p:to>
                                        <p:strVal val="visible"/>
                                      </p:to>
                                    </p:set>
                                    <p:anim calcmode="lin" valueType="num">
                                      <p:cBhvr additive="base">
                                        <p:cTn id="91" dur="500" fill="hold"/>
                                        <p:tgtEl>
                                          <p:spTgt spid="17">
                                            <p:graphicEl>
                                              <a:dgm id="{16ACB813-F2C0-7645-829A-131553CABC60}"/>
                                            </p:graphic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7">
                                            <p:graphicEl>
                                              <a:dgm id="{16ACB813-F2C0-7645-829A-131553CABC60}"/>
                                            </p:graphicEl>
                                          </p:spTgt>
                                        </p:tgtEl>
                                        <p:attrNameLst>
                                          <p:attrName>ppt_y</p:attrName>
                                        </p:attrNameLst>
                                      </p:cBhvr>
                                      <p:tavLst>
                                        <p:tav tm="0">
                                          <p:val>
                                            <p:strVal val="#ppt_y"/>
                                          </p:val>
                                        </p:tav>
                                        <p:tav tm="100000">
                                          <p:val>
                                            <p:strVal val="#ppt_y"/>
                                          </p:val>
                                        </p:tav>
                                      </p:tavLst>
                                    </p:anim>
                                  </p:childTnLst>
                                </p:cTn>
                              </p:par>
                            </p:childTnLst>
                          </p:cTn>
                        </p:par>
                        <p:par>
                          <p:cTn id="93" fill="hold">
                            <p:stCondLst>
                              <p:cond delay="3000"/>
                            </p:stCondLst>
                            <p:childTnLst>
                              <p:par>
                                <p:cTn id="94" presetID="2" presetClass="entr" presetSubtype="8" fill="hold" grpId="0" nodeType="afterEffect">
                                  <p:stCondLst>
                                    <p:cond delay="0"/>
                                  </p:stCondLst>
                                  <p:childTnLst>
                                    <p:set>
                                      <p:cBhvr>
                                        <p:cTn id="95" dur="1" fill="hold">
                                          <p:stCondLst>
                                            <p:cond delay="0"/>
                                          </p:stCondLst>
                                        </p:cTn>
                                        <p:tgtEl>
                                          <p:spTgt spid="17">
                                            <p:graphicEl>
                                              <a:dgm id="{8BCD0B98-80BE-8140-A62B-262136F6B77E}"/>
                                            </p:graphicEl>
                                          </p:spTgt>
                                        </p:tgtEl>
                                        <p:attrNameLst>
                                          <p:attrName>style.visibility</p:attrName>
                                        </p:attrNameLst>
                                      </p:cBhvr>
                                      <p:to>
                                        <p:strVal val="visible"/>
                                      </p:to>
                                    </p:set>
                                    <p:anim calcmode="lin" valueType="num">
                                      <p:cBhvr additive="base">
                                        <p:cTn id="96" dur="500" fill="hold"/>
                                        <p:tgtEl>
                                          <p:spTgt spid="17">
                                            <p:graphicEl>
                                              <a:dgm id="{8BCD0B98-80BE-8140-A62B-262136F6B77E}"/>
                                            </p:graphic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17">
                                            <p:graphicEl>
                                              <a:dgm id="{8BCD0B98-80BE-8140-A62B-262136F6B77E}"/>
                                            </p:graphicEl>
                                          </p:spTgt>
                                        </p:tgtEl>
                                        <p:attrNameLst>
                                          <p:attrName>ppt_y</p:attrName>
                                        </p:attrNameLst>
                                      </p:cBhvr>
                                      <p:tavLst>
                                        <p:tav tm="0">
                                          <p:val>
                                            <p:strVal val="#ppt_y"/>
                                          </p:val>
                                        </p:tav>
                                        <p:tav tm="100000">
                                          <p:val>
                                            <p:strVal val="#ppt_y"/>
                                          </p:val>
                                        </p:tav>
                                      </p:tavLst>
                                    </p:anim>
                                  </p:childTnLst>
                                </p:cTn>
                              </p:par>
                            </p:childTnLst>
                          </p:cTn>
                        </p:par>
                        <p:par>
                          <p:cTn id="98" fill="hold">
                            <p:stCondLst>
                              <p:cond delay="3500"/>
                            </p:stCondLst>
                            <p:childTnLst>
                              <p:par>
                                <p:cTn id="99" presetID="2" presetClass="entr" presetSubtype="8" fill="hold" grpId="0" nodeType="afterEffect">
                                  <p:stCondLst>
                                    <p:cond delay="0"/>
                                  </p:stCondLst>
                                  <p:childTnLst>
                                    <p:set>
                                      <p:cBhvr>
                                        <p:cTn id="100" dur="1" fill="hold">
                                          <p:stCondLst>
                                            <p:cond delay="0"/>
                                          </p:stCondLst>
                                        </p:cTn>
                                        <p:tgtEl>
                                          <p:spTgt spid="17">
                                            <p:graphicEl>
                                              <a:dgm id="{B3744DE0-03B3-244E-A90E-907C9BD89F5F}"/>
                                            </p:graphicEl>
                                          </p:spTgt>
                                        </p:tgtEl>
                                        <p:attrNameLst>
                                          <p:attrName>style.visibility</p:attrName>
                                        </p:attrNameLst>
                                      </p:cBhvr>
                                      <p:to>
                                        <p:strVal val="visible"/>
                                      </p:to>
                                    </p:set>
                                    <p:anim calcmode="lin" valueType="num">
                                      <p:cBhvr additive="base">
                                        <p:cTn id="101" dur="500" fill="hold"/>
                                        <p:tgtEl>
                                          <p:spTgt spid="17">
                                            <p:graphicEl>
                                              <a:dgm id="{B3744DE0-03B3-244E-A90E-907C9BD89F5F}"/>
                                            </p:graphic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17">
                                            <p:graphicEl>
                                              <a:dgm id="{B3744DE0-03B3-244E-A90E-907C9BD89F5F}"/>
                                            </p:graphicEl>
                                          </p:spTgt>
                                        </p:tgtEl>
                                        <p:attrNameLst>
                                          <p:attrName>ppt_y</p:attrName>
                                        </p:attrNameLst>
                                      </p:cBhvr>
                                      <p:tavLst>
                                        <p:tav tm="0">
                                          <p:val>
                                            <p:strVal val="#ppt_y"/>
                                          </p:val>
                                        </p:tav>
                                        <p:tav tm="100000">
                                          <p:val>
                                            <p:strVal val="#ppt_y"/>
                                          </p:val>
                                        </p:tav>
                                      </p:tavLst>
                                    </p:anim>
                                  </p:childTnLst>
                                </p:cTn>
                              </p:par>
                            </p:childTnLst>
                          </p:cTn>
                        </p:par>
                        <p:par>
                          <p:cTn id="103" fill="hold">
                            <p:stCondLst>
                              <p:cond delay="4000"/>
                            </p:stCondLst>
                            <p:childTnLst>
                              <p:par>
                                <p:cTn id="104" presetID="2" presetClass="entr" presetSubtype="8" fill="hold" grpId="0" nodeType="afterEffect">
                                  <p:stCondLst>
                                    <p:cond delay="0"/>
                                  </p:stCondLst>
                                  <p:childTnLst>
                                    <p:set>
                                      <p:cBhvr>
                                        <p:cTn id="105" dur="1" fill="hold">
                                          <p:stCondLst>
                                            <p:cond delay="0"/>
                                          </p:stCondLst>
                                        </p:cTn>
                                        <p:tgtEl>
                                          <p:spTgt spid="17">
                                            <p:graphicEl>
                                              <a:dgm id="{105F660A-F938-6540-8222-FD4FEAE0E34B}"/>
                                            </p:graphicEl>
                                          </p:spTgt>
                                        </p:tgtEl>
                                        <p:attrNameLst>
                                          <p:attrName>style.visibility</p:attrName>
                                        </p:attrNameLst>
                                      </p:cBhvr>
                                      <p:to>
                                        <p:strVal val="visible"/>
                                      </p:to>
                                    </p:set>
                                    <p:anim calcmode="lin" valueType="num">
                                      <p:cBhvr additive="base">
                                        <p:cTn id="106" dur="500" fill="hold"/>
                                        <p:tgtEl>
                                          <p:spTgt spid="17">
                                            <p:graphicEl>
                                              <a:dgm id="{105F660A-F938-6540-8222-FD4FEAE0E34B}"/>
                                            </p:graphic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17">
                                            <p:graphicEl>
                                              <a:dgm id="{105F660A-F938-6540-8222-FD4FEAE0E34B}"/>
                                            </p:graphicEl>
                                          </p:spTgt>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 presetClass="entr" presetSubtype="8" fill="hold" grpId="0" nodeType="afterEffect">
                                  <p:stCondLst>
                                    <p:cond delay="0"/>
                                  </p:stCondLst>
                                  <p:childTnLst>
                                    <p:set>
                                      <p:cBhvr>
                                        <p:cTn id="110" dur="1" fill="hold">
                                          <p:stCondLst>
                                            <p:cond delay="0"/>
                                          </p:stCondLst>
                                        </p:cTn>
                                        <p:tgtEl>
                                          <p:spTgt spid="17">
                                            <p:graphicEl>
                                              <a:dgm id="{5E581426-F8BC-4748-86F0-5052AA0E005F}"/>
                                            </p:graphicEl>
                                          </p:spTgt>
                                        </p:tgtEl>
                                        <p:attrNameLst>
                                          <p:attrName>style.visibility</p:attrName>
                                        </p:attrNameLst>
                                      </p:cBhvr>
                                      <p:to>
                                        <p:strVal val="visible"/>
                                      </p:to>
                                    </p:set>
                                    <p:anim calcmode="lin" valueType="num">
                                      <p:cBhvr additive="base">
                                        <p:cTn id="111" dur="500" fill="hold"/>
                                        <p:tgtEl>
                                          <p:spTgt spid="17">
                                            <p:graphicEl>
                                              <a:dgm id="{5E581426-F8BC-4748-86F0-5052AA0E005F}"/>
                                            </p:graphic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17">
                                            <p:graphicEl>
                                              <a:dgm id="{5E581426-F8BC-4748-86F0-5052AA0E005F}"/>
                                            </p:graphicEl>
                                          </p:spTgt>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 presetClass="entr" presetSubtype="8" fill="hold" grpId="0" nodeType="afterEffect">
                                  <p:stCondLst>
                                    <p:cond delay="0"/>
                                  </p:stCondLst>
                                  <p:childTnLst>
                                    <p:set>
                                      <p:cBhvr>
                                        <p:cTn id="115" dur="1" fill="hold">
                                          <p:stCondLst>
                                            <p:cond delay="0"/>
                                          </p:stCondLst>
                                        </p:cTn>
                                        <p:tgtEl>
                                          <p:spTgt spid="17">
                                            <p:graphicEl>
                                              <a:dgm id="{D49A2E48-6D90-594E-9117-DECED757DB13}"/>
                                            </p:graphicEl>
                                          </p:spTgt>
                                        </p:tgtEl>
                                        <p:attrNameLst>
                                          <p:attrName>style.visibility</p:attrName>
                                        </p:attrNameLst>
                                      </p:cBhvr>
                                      <p:to>
                                        <p:strVal val="visible"/>
                                      </p:to>
                                    </p:set>
                                    <p:anim calcmode="lin" valueType="num">
                                      <p:cBhvr additive="base">
                                        <p:cTn id="116" dur="500" fill="hold"/>
                                        <p:tgtEl>
                                          <p:spTgt spid="17">
                                            <p:graphicEl>
                                              <a:dgm id="{D49A2E48-6D90-594E-9117-DECED757DB13}"/>
                                            </p:graphic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17">
                                            <p:graphicEl>
                                              <a:dgm id="{D49A2E48-6D90-594E-9117-DECED757DB13}"/>
                                            </p:graphicEl>
                                          </p:spTgt>
                                        </p:tgtEl>
                                        <p:attrNameLst>
                                          <p:attrName>ppt_y</p:attrName>
                                        </p:attrNameLst>
                                      </p:cBhvr>
                                      <p:tavLst>
                                        <p:tav tm="0">
                                          <p:val>
                                            <p:strVal val="#ppt_y"/>
                                          </p:val>
                                        </p:tav>
                                        <p:tav tm="100000">
                                          <p:val>
                                            <p:strVal val="#ppt_y"/>
                                          </p:val>
                                        </p:tav>
                                      </p:tavLst>
                                    </p:anim>
                                  </p:childTnLst>
                                </p:cTn>
                              </p:par>
                            </p:childTnLst>
                          </p:cTn>
                        </p:par>
                        <p:par>
                          <p:cTn id="118" fill="hold">
                            <p:stCondLst>
                              <p:cond delay="5500"/>
                            </p:stCondLst>
                            <p:childTnLst>
                              <p:par>
                                <p:cTn id="119" presetID="2" presetClass="entr" presetSubtype="8" fill="hold" grpId="0" nodeType="afterEffect">
                                  <p:stCondLst>
                                    <p:cond delay="0"/>
                                  </p:stCondLst>
                                  <p:childTnLst>
                                    <p:set>
                                      <p:cBhvr>
                                        <p:cTn id="120" dur="1" fill="hold">
                                          <p:stCondLst>
                                            <p:cond delay="0"/>
                                          </p:stCondLst>
                                        </p:cTn>
                                        <p:tgtEl>
                                          <p:spTgt spid="17">
                                            <p:graphicEl>
                                              <a:dgm id="{905BCE37-641D-E345-A531-324474D72FF9}"/>
                                            </p:graphicEl>
                                          </p:spTgt>
                                        </p:tgtEl>
                                        <p:attrNameLst>
                                          <p:attrName>style.visibility</p:attrName>
                                        </p:attrNameLst>
                                      </p:cBhvr>
                                      <p:to>
                                        <p:strVal val="visible"/>
                                      </p:to>
                                    </p:set>
                                    <p:anim calcmode="lin" valueType="num">
                                      <p:cBhvr additive="base">
                                        <p:cTn id="121" dur="500" fill="hold"/>
                                        <p:tgtEl>
                                          <p:spTgt spid="17">
                                            <p:graphicEl>
                                              <a:dgm id="{905BCE37-641D-E345-A531-324474D72FF9}"/>
                                            </p:graphic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17">
                                            <p:graphicEl>
                                              <a:dgm id="{905BCE37-641D-E345-A531-324474D72FF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p:bldSub>
      </p:bldGraphic>
      <p:bldP spid="3" grpId="0" animBg="1"/>
      <p:bldP spid="16" grpId="0" animBg="1"/>
      <p:bldGraphic spid="17" grpId="0" uiExpand="1">
        <p:bldSub>
          <a:bldDgm/>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E657EE-B599-EB4F-BA79-86E03F9E759A}"/>
              </a:ext>
            </a:extLst>
          </p:cNvPr>
          <p:cNvSpPr/>
          <p:nvPr/>
        </p:nvSpPr>
        <p:spPr>
          <a:xfrm>
            <a:off x="898903" y="-4"/>
            <a:ext cx="11285479" cy="685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18286D-90B5-EF4B-8F1E-43C9C069887D}"/>
              </a:ext>
            </a:extLst>
          </p:cNvPr>
          <p:cNvSpPr/>
          <p:nvPr/>
        </p:nvSpPr>
        <p:spPr>
          <a:xfrm rot="16200000">
            <a:off x="-2975739" y="2983353"/>
            <a:ext cx="6857999" cy="8912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TECHNICAL  SUMMARY</a:t>
            </a:r>
            <a:endParaRPr lang="en-US" sz="4800" dirty="0">
              <a:effectLst/>
            </a:endParaRPr>
          </a:p>
        </p:txBody>
      </p:sp>
      <p:sp>
        <p:nvSpPr>
          <p:cNvPr id="16" name="Freeform 15">
            <a:extLst>
              <a:ext uri="{FF2B5EF4-FFF2-40B4-BE49-F238E27FC236}">
                <a16:creationId xmlns:a16="http://schemas.microsoft.com/office/drawing/2014/main" id="{7549B6AD-5583-CA48-9581-EC9B211E0776}"/>
              </a:ext>
            </a:extLst>
          </p:cNvPr>
          <p:cNvSpPr/>
          <p:nvPr/>
        </p:nvSpPr>
        <p:spPr>
          <a:xfrm>
            <a:off x="1509018" y="2801211"/>
            <a:ext cx="3153749" cy="316894"/>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53341" rIns="99568" bIns="53341" numCol="1" spcCol="1270" anchor="ctr" anchorCtr="0">
            <a:noAutofit/>
          </a:bodyPr>
          <a:lstStyle/>
          <a:p>
            <a:pPr marL="0" lvl="0" indent="0" algn="ctr" defTabSz="622300">
              <a:lnSpc>
                <a:spcPct val="90000"/>
              </a:lnSpc>
              <a:spcBef>
                <a:spcPct val="0"/>
              </a:spcBef>
              <a:spcAft>
                <a:spcPct val="35000"/>
              </a:spcAft>
              <a:buFont typeface="+mj-lt"/>
              <a:buNone/>
            </a:pPr>
            <a:r>
              <a:rPr lang="en-US" sz="1400" dirty="0"/>
              <a:t>Honorable</a:t>
            </a:r>
            <a:r>
              <a:rPr lang="en-US" sz="1400" kern="1200" dirty="0"/>
              <a:t> Vice </a:t>
            </a:r>
            <a:r>
              <a:rPr lang="en-US" sz="1600" kern="1200" dirty="0">
                <a:solidFill>
                  <a:prstClr val="white"/>
                </a:solidFill>
                <a:latin typeface="Calibri" panose="020F0502020204030204"/>
                <a:ea typeface="+mn-ea"/>
                <a:cs typeface="+mn-cs"/>
              </a:rPr>
              <a:t>Chancellor</a:t>
            </a:r>
          </a:p>
        </p:txBody>
      </p:sp>
      <p:sp>
        <p:nvSpPr>
          <p:cNvPr id="17" name="Oval 16">
            <a:extLst>
              <a:ext uri="{FF2B5EF4-FFF2-40B4-BE49-F238E27FC236}">
                <a16:creationId xmlns:a16="http://schemas.microsoft.com/office/drawing/2014/main" id="{E4D4AC31-5F21-2D40-9EAB-EE352A7C1A78}"/>
              </a:ext>
            </a:extLst>
          </p:cNvPr>
          <p:cNvSpPr/>
          <p:nvPr/>
        </p:nvSpPr>
        <p:spPr>
          <a:xfrm>
            <a:off x="1350572" y="2801212"/>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25">
            <a:extLst>
              <a:ext uri="{FF2B5EF4-FFF2-40B4-BE49-F238E27FC236}">
                <a16:creationId xmlns:a16="http://schemas.microsoft.com/office/drawing/2014/main" id="{88FFA965-5384-784D-8CB6-83174BAAB14B}"/>
              </a:ext>
            </a:extLst>
          </p:cNvPr>
          <p:cNvSpPr/>
          <p:nvPr/>
        </p:nvSpPr>
        <p:spPr>
          <a:xfrm>
            <a:off x="1509018" y="3141157"/>
            <a:ext cx="3153749" cy="316894"/>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1" rIns="113792" bIns="60961"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solidFill>
                  <a:prstClr val="white"/>
                </a:solidFill>
                <a:latin typeface="Calibri" panose="020F0502020204030204"/>
                <a:ea typeface="+mn-ea"/>
                <a:cs typeface="+mn-cs"/>
              </a:rPr>
              <a:t>Registrar</a:t>
            </a:r>
            <a:r>
              <a:rPr lang="en-US" sz="1400" kern="1200" dirty="0"/>
              <a:t> </a:t>
            </a:r>
          </a:p>
        </p:txBody>
      </p:sp>
      <p:sp>
        <p:nvSpPr>
          <p:cNvPr id="27" name="Oval 26">
            <a:extLst>
              <a:ext uri="{FF2B5EF4-FFF2-40B4-BE49-F238E27FC236}">
                <a16:creationId xmlns:a16="http://schemas.microsoft.com/office/drawing/2014/main" id="{3E6DFFD9-B3C0-B946-9BFE-40BBB999CE9A}"/>
              </a:ext>
            </a:extLst>
          </p:cNvPr>
          <p:cNvSpPr/>
          <p:nvPr/>
        </p:nvSpPr>
        <p:spPr>
          <a:xfrm>
            <a:off x="1350572" y="3141158"/>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a:extLst>
              <a:ext uri="{FF2B5EF4-FFF2-40B4-BE49-F238E27FC236}">
                <a16:creationId xmlns:a16="http://schemas.microsoft.com/office/drawing/2014/main" id="{A2DEE354-7DEC-A940-A008-D55623A35426}"/>
              </a:ext>
            </a:extLst>
          </p:cNvPr>
          <p:cNvSpPr/>
          <p:nvPr/>
        </p:nvSpPr>
        <p:spPr>
          <a:xfrm>
            <a:off x="1509018" y="3490034"/>
            <a:ext cx="3153749"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0" rIns="113792" bIns="60961"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solidFill>
                  <a:prstClr val="white"/>
                </a:solidFill>
                <a:latin typeface="Calibri" panose="020F0502020204030204"/>
                <a:ea typeface="+mn-ea"/>
                <a:cs typeface="+mn-cs"/>
              </a:rPr>
              <a:t>Deputy</a:t>
            </a:r>
            <a:r>
              <a:rPr lang="en-US" sz="1400" kern="1200" dirty="0"/>
              <a:t> Registrar </a:t>
            </a:r>
          </a:p>
        </p:txBody>
      </p:sp>
      <p:sp>
        <p:nvSpPr>
          <p:cNvPr id="29" name="Oval 28">
            <a:extLst>
              <a:ext uri="{FF2B5EF4-FFF2-40B4-BE49-F238E27FC236}">
                <a16:creationId xmlns:a16="http://schemas.microsoft.com/office/drawing/2014/main" id="{FF2568BC-535A-E54B-8010-62A9B6621F59}"/>
              </a:ext>
            </a:extLst>
          </p:cNvPr>
          <p:cNvSpPr/>
          <p:nvPr/>
        </p:nvSpPr>
        <p:spPr>
          <a:xfrm>
            <a:off x="1350572" y="3490034"/>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29">
            <a:extLst>
              <a:ext uri="{FF2B5EF4-FFF2-40B4-BE49-F238E27FC236}">
                <a16:creationId xmlns:a16="http://schemas.microsoft.com/office/drawing/2014/main" id="{AE6AB765-B426-3C41-8208-9B0D7D53F1B4}"/>
              </a:ext>
            </a:extLst>
          </p:cNvPr>
          <p:cNvSpPr/>
          <p:nvPr/>
        </p:nvSpPr>
        <p:spPr>
          <a:xfrm>
            <a:off x="1509018" y="3838934"/>
            <a:ext cx="3153749"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1" rIns="113792"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solidFill>
                  <a:prstClr val="white"/>
                </a:solidFill>
                <a:latin typeface="Calibri" panose="020F0502020204030204"/>
                <a:ea typeface="+mn-ea"/>
                <a:cs typeface="+mn-cs"/>
              </a:rPr>
              <a:t>Assistant</a:t>
            </a:r>
            <a:r>
              <a:rPr lang="en-US" sz="1400" kern="1200" dirty="0"/>
              <a:t> Registrar</a:t>
            </a:r>
          </a:p>
        </p:txBody>
      </p:sp>
      <p:sp>
        <p:nvSpPr>
          <p:cNvPr id="31" name="Oval 30">
            <a:extLst>
              <a:ext uri="{FF2B5EF4-FFF2-40B4-BE49-F238E27FC236}">
                <a16:creationId xmlns:a16="http://schemas.microsoft.com/office/drawing/2014/main" id="{867F123D-A75C-454C-A7B7-6D23BA11F080}"/>
              </a:ext>
            </a:extLst>
          </p:cNvPr>
          <p:cNvSpPr/>
          <p:nvPr/>
        </p:nvSpPr>
        <p:spPr>
          <a:xfrm>
            <a:off x="1350572" y="3838935"/>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31">
            <a:extLst>
              <a:ext uri="{FF2B5EF4-FFF2-40B4-BE49-F238E27FC236}">
                <a16:creationId xmlns:a16="http://schemas.microsoft.com/office/drawing/2014/main" id="{BE352C74-6046-1B4C-9162-EDDD19966C23}"/>
              </a:ext>
            </a:extLst>
          </p:cNvPr>
          <p:cNvSpPr/>
          <p:nvPr/>
        </p:nvSpPr>
        <p:spPr>
          <a:xfrm>
            <a:off x="1509018" y="4196766"/>
            <a:ext cx="3153749"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Deputy</a:t>
            </a:r>
            <a:r>
              <a:rPr lang="en-US" sz="1400" kern="1200" dirty="0"/>
              <a:t> Director </a:t>
            </a:r>
          </a:p>
        </p:txBody>
      </p:sp>
      <p:sp>
        <p:nvSpPr>
          <p:cNvPr id="33" name="Oval 32">
            <a:extLst>
              <a:ext uri="{FF2B5EF4-FFF2-40B4-BE49-F238E27FC236}">
                <a16:creationId xmlns:a16="http://schemas.microsoft.com/office/drawing/2014/main" id="{DB0F1194-D259-AD43-9192-301C86EED725}"/>
              </a:ext>
            </a:extLst>
          </p:cNvPr>
          <p:cNvSpPr/>
          <p:nvPr/>
        </p:nvSpPr>
        <p:spPr>
          <a:xfrm>
            <a:off x="1350572" y="4196767"/>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33">
            <a:extLst>
              <a:ext uri="{FF2B5EF4-FFF2-40B4-BE49-F238E27FC236}">
                <a16:creationId xmlns:a16="http://schemas.microsoft.com/office/drawing/2014/main" id="{C8D65D4C-09C1-6B4B-8F41-D4FBFDF2A851}"/>
              </a:ext>
            </a:extLst>
          </p:cNvPr>
          <p:cNvSpPr/>
          <p:nvPr/>
        </p:nvSpPr>
        <p:spPr>
          <a:xfrm>
            <a:off x="1509018" y="4554809"/>
            <a:ext cx="3153749"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1" rIns="113792"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solidFill>
                  <a:prstClr val="white"/>
                </a:solidFill>
                <a:latin typeface="Calibri" panose="020F0502020204030204"/>
                <a:ea typeface="+mn-ea"/>
                <a:cs typeface="+mn-cs"/>
              </a:rPr>
              <a:t>Assistant</a:t>
            </a:r>
            <a:r>
              <a:rPr lang="en-US" sz="1400" kern="1200" dirty="0"/>
              <a:t> Director </a:t>
            </a:r>
          </a:p>
        </p:txBody>
      </p:sp>
      <p:sp>
        <p:nvSpPr>
          <p:cNvPr id="35" name="Oval 34">
            <a:extLst>
              <a:ext uri="{FF2B5EF4-FFF2-40B4-BE49-F238E27FC236}">
                <a16:creationId xmlns:a16="http://schemas.microsoft.com/office/drawing/2014/main" id="{A91AC4D5-414F-FF46-B5B0-64851759A8BD}"/>
              </a:ext>
            </a:extLst>
          </p:cNvPr>
          <p:cNvSpPr/>
          <p:nvPr/>
        </p:nvSpPr>
        <p:spPr>
          <a:xfrm>
            <a:off x="1350572" y="4554810"/>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reeform 35">
            <a:extLst>
              <a:ext uri="{FF2B5EF4-FFF2-40B4-BE49-F238E27FC236}">
                <a16:creationId xmlns:a16="http://schemas.microsoft.com/office/drawing/2014/main" id="{58908808-FAAA-4646-8BFB-674F96D72E69}"/>
              </a:ext>
            </a:extLst>
          </p:cNvPr>
          <p:cNvSpPr/>
          <p:nvPr/>
        </p:nvSpPr>
        <p:spPr>
          <a:xfrm>
            <a:off x="1520372" y="4903441"/>
            <a:ext cx="3153750"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1" rIns="113793"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t>Assistant Administrative Officer </a:t>
            </a:r>
          </a:p>
        </p:txBody>
      </p:sp>
      <p:sp>
        <p:nvSpPr>
          <p:cNvPr id="37" name="Oval 36">
            <a:extLst>
              <a:ext uri="{FF2B5EF4-FFF2-40B4-BE49-F238E27FC236}">
                <a16:creationId xmlns:a16="http://schemas.microsoft.com/office/drawing/2014/main" id="{B3984E7F-8FB9-4143-88BF-593AF49D46CC}"/>
              </a:ext>
            </a:extLst>
          </p:cNvPr>
          <p:cNvSpPr/>
          <p:nvPr/>
        </p:nvSpPr>
        <p:spPr>
          <a:xfrm>
            <a:off x="1359514" y="4903442"/>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Freeform 37">
            <a:extLst>
              <a:ext uri="{FF2B5EF4-FFF2-40B4-BE49-F238E27FC236}">
                <a16:creationId xmlns:a16="http://schemas.microsoft.com/office/drawing/2014/main" id="{8B50E3C9-1F25-CC47-90A4-FA16D883D8A8}"/>
              </a:ext>
            </a:extLst>
          </p:cNvPr>
          <p:cNvSpPr/>
          <p:nvPr/>
        </p:nvSpPr>
        <p:spPr>
          <a:xfrm>
            <a:off x="1509018" y="5246547"/>
            <a:ext cx="3153750"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53341" rIns="99569" bIns="53340" numCol="1" spcCol="1270" anchor="ctr" anchorCtr="0">
            <a:noAutofit/>
          </a:bodyPr>
          <a:lstStyle/>
          <a:p>
            <a:pPr marL="0" lvl="0" indent="0" algn="ctr" defTabSz="622300">
              <a:lnSpc>
                <a:spcPct val="90000"/>
              </a:lnSpc>
              <a:spcBef>
                <a:spcPct val="0"/>
              </a:spcBef>
              <a:spcAft>
                <a:spcPct val="35000"/>
              </a:spcAft>
              <a:buFont typeface="+mj-lt"/>
              <a:buNone/>
            </a:pPr>
            <a:r>
              <a:rPr lang="en-US" sz="1400" kern="1200" dirty="0"/>
              <a:t>Section </a:t>
            </a:r>
            <a:r>
              <a:rPr lang="en-US" sz="1600" kern="1200" dirty="0">
                <a:solidFill>
                  <a:prstClr val="white"/>
                </a:solidFill>
                <a:latin typeface="Calibri" panose="020F0502020204030204"/>
                <a:ea typeface="+mn-ea"/>
                <a:cs typeface="+mn-cs"/>
              </a:rPr>
              <a:t>Officer</a:t>
            </a:r>
          </a:p>
        </p:txBody>
      </p:sp>
      <p:sp>
        <p:nvSpPr>
          <p:cNvPr id="39" name="Oval 38">
            <a:extLst>
              <a:ext uri="{FF2B5EF4-FFF2-40B4-BE49-F238E27FC236}">
                <a16:creationId xmlns:a16="http://schemas.microsoft.com/office/drawing/2014/main" id="{AB69112F-3A2F-044B-A865-BBF2E2AE6951}"/>
              </a:ext>
            </a:extLst>
          </p:cNvPr>
          <p:cNvSpPr/>
          <p:nvPr/>
        </p:nvSpPr>
        <p:spPr>
          <a:xfrm>
            <a:off x="1350572" y="5246548"/>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Freeform 39">
            <a:extLst>
              <a:ext uri="{FF2B5EF4-FFF2-40B4-BE49-F238E27FC236}">
                <a16:creationId xmlns:a16="http://schemas.microsoft.com/office/drawing/2014/main" id="{4BB69713-9925-CE47-B89B-8ADB1397043F}"/>
              </a:ext>
            </a:extLst>
          </p:cNvPr>
          <p:cNvSpPr/>
          <p:nvPr/>
        </p:nvSpPr>
        <p:spPr>
          <a:xfrm>
            <a:off x="1509018" y="5592260"/>
            <a:ext cx="3153750" cy="316893"/>
          </a:xfrm>
          <a:custGeom>
            <a:avLst/>
            <a:gdLst>
              <a:gd name="connsiteX0" fmla="*/ 0 w 3153749"/>
              <a:gd name="connsiteY0" fmla="*/ 0 h 316892"/>
              <a:gd name="connsiteX1" fmla="*/ 2995303 w 3153749"/>
              <a:gd name="connsiteY1" fmla="*/ 0 h 316892"/>
              <a:gd name="connsiteX2" fmla="*/ 3153749 w 3153749"/>
              <a:gd name="connsiteY2" fmla="*/ 158446 h 316892"/>
              <a:gd name="connsiteX3" fmla="*/ 2995303 w 3153749"/>
              <a:gd name="connsiteY3" fmla="*/ 316892 h 316892"/>
              <a:gd name="connsiteX4" fmla="*/ 0 w 3153749"/>
              <a:gd name="connsiteY4" fmla="*/ 316892 h 316892"/>
              <a:gd name="connsiteX5" fmla="*/ 0 w 3153749"/>
              <a:gd name="connsiteY5" fmla="*/ 0 h 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749" h="316892">
                <a:moveTo>
                  <a:pt x="3153749" y="316891"/>
                </a:moveTo>
                <a:lnTo>
                  <a:pt x="158446" y="316891"/>
                </a:lnTo>
                <a:lnTo>
                  <a:pt x="0" y="158446"/>
                </a:lnTo>
                <a:lnTo>
                  <a:pt x="158446" y="1"/>
                </a:lnTo>
                <a:lnTo>
                  <a:pt x="3153749" y="1"/>
                </a:lnTo>
                <a:lnTo>
                  <a:pt x="3153749" y="316891"/>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964" tIns="60961" rIns="113793"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solidFill>
                  <a:prstClr val="white"/>
                </a:solidFill>
                <a:latin typeface="Calibri" panose="020F0502020204030204"/>
                <a:ea typeface="+mn-ea"/>
                <a:cs typeface="+mn-cs"/>
              </a:rPr>
              <a:t>Computer</a:t>
            </a:r>
            <a:r>
              <a:rPr lang="en-US" sz="1400" kern="1200" dirty="0"/>
              <a:t> Operator</a:t>
            </a:r>
          </a:p>
        </p:txBody>
      </p:sp>
      <p:sp>
        <p:nvSpPr>
          <p:cNvPr id="41" name="Oval 40">
            <a:extLst>
              <a:ext uri="{FF2B5EF4-FFF2-40B4-BE49-F238E27FC236}">
                <a16:creationId xmlns:a16="http://schemas.microsoft.com/office/drawing/2014/main" id="{F68CB9EF-9D38-C84E-875A-6F3564E24CFC}"/>
              </a:ext>
            </a:extLst>
          </p:cNvPr>
          <p:cNvSpPr/>
          <p:nvPr/>
        </p:nvSpPr>
        <p:spPr>
          <a:xfrm>
            <a:off x="1350572" y="5592261"/>
            <a:ext cx="316892" cy="316892"/>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6" name="Diagram 5">
            <a:extLst>
              <a:ext uri="{FF2B5EF4-FFF2-40B4-BE49-F238E27FC236}">
                <a16:creationId xmlns:a16="http://schemas.microsoft.com/office/drawing/2014/main" id="{7E4AF0E5-5321-434B-8198-775D5D66BDD9}"/>
              </a:ext>
            </a:extLst>
          </p:cNvPr>
          <p:cNvGraphicFramePr/>
          <p:nvPr>
            <p:extLst>
              <p:ext uri="{D42A27DB-BD31-4B8C-83A1-F6EECF244321}">
                <p14:modId xmlns:p14="http://schemas.microsoft.com/office/powerpoint/2010/main" val="1527180331"/>
              </p:ext>
            </p:extLst>
          </p:nvPr>
        </p:nvGraphicFramePr>
        <p:xfrm>
          <a:off x="1310445" y="1698561"/>
          <a:ext cx="3487465" cy="38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a:extLst>
              <a:ext uri="{FF2B5EF4-FFF2-40B4-BE49-F238E27FC236}">
                <a16:creationId xmlns:a16="http://schemas.microsoft.com/office/drawing/2014/main" id="{9CB703A6-0BCD-9B48-82AB-DCB3969CBE19}"/>
              </a:ext>
            </a:extLst>
          </p:cNvPr>
          <p:cNvSpPr/>
          <p:nvPr/>
        </p:nvSpPr>
        <p:spPr>
          <a:xfrm>
            <a:off x="916155" y="196465"/>
            <a:ext cx="4366902" cy="1042537"/>
          </a:xfrm>
          <a:prstGeom prst="downArrow">
            <a:avLst>
              <a:gd name="adj1" fmla="val 88397"/>
              <a:gd name="adj2" fmla="val 1690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Users Involved In Leave Processing</a:t>
            </a:r>
          </a:p>
        </p:txBody>
      </p:sp>
      <p:grpSp>
        <p:nvGrpSpPr>
          <p:cNvPr id="12" name="Group 11">
            <a:extLst>
              <a:ext uri="{FF2B5EF4-FFF2-40B4-BE49-F238E27FC236}">
                <a16:creationId xmlns:a16="http://schemas.microsoft.com/office/drawing/2014/main" id="{962A3FB3-ED84-3146-A597-7598B3E1B3E4}"/>
              </a:ext>
            </a:extLst>
          </p:cNvPr>
          <p:cNvGrpSpPr/>
          <p:nvPr/>
        </p:nvGrpSpPr>
        <p:grpSpPr>
          <a:xfrm>
            <a:off x="1165971" y="1249493"/>
            <a:ext cx="3776411" cy="1056659"/>
            <a:chOff x="1165971" y="1249493"/>
            <a:chExt cx="3776411" cy="1056659"/>
          </a:xfrm>
        </p:grpSpPr>
        <p:sp>
          <p:nvSpPr>
            <p:cNvPr id="7" name="Rectangle 6">
              <a:extLst>
                <a:ext uri="{FF2B5EF4-FFF2-40B4-BE49-F238E27FC236}">
                  <a16:creationId xmlns:a16="http://schemas.microsoft.com/office/drawing/2014/main" id="{E9C258EA-3BA4-704F-AD3C-36C0A819A5D4}"/>
                </a:ext>
              </a:extLst>
            </p:cNvPr>
            <p:cNvSpPr/>
            <p:nvPr/>
          </p:nvSpPr>
          <p:spPr>
            <a:xfrm>
              <a:off x="1165971" y="1263615"/>
              <a:ext cx="3776411" cy="1042537"/>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B750C3-DE5F-A340-99BE-507348A039F0}"/>
                </a:ext>
              </a:extLst>
            </p:cNvPr>
            <p:cNvSpPr txBox="1"/>
            <p:nvPr/>
          </p:nvSpPr>
          <p:spPr>
            <a:xfrm>
              <a:off x="1768811" y="1249493"/>
              <a:ext cx="2627085" cy="400110"/>
            </a:xfrm>
            <a:prstGeom prst="rect">
              <a:avLst/>
            </a:prstGeom>
            <a:noFill/>
          </p:spPr>
          <p:txBody>
            <a:bodyPr wrap="square" rtlCol="0">
              <a:spAutoFit/>
            </a:bodyPr>
            <a:lstStyle/>
            <a:p>
              <a:pPr algn="ctr"/>
              <a:r>
                <a:rPr lang="en-US" sz="2000" dirty="0"/>
                <a:t>Academic Users</a:t>
              </a:r>
            </a:p>
          </p:txBody>
        </p:sp>
      </p:grpSp>
      <p:sp>
        <p:nvSpPr>
          <p:cNvPr id="19" name="Rectangle 18">
            <a:extLst>
              <a:ext uri="{FF2B5EF4-FFF2-40B4-BE49-F238E27FC236}">
                <a16:creationId xmlns:a16="http://schemas.microsoft.com/office/drawing/2014/main" id="{531C07B4-F016-B649-BD61-3F3E2A693A57}"/>
              </a:ext>
            </a:extLst>
          </p:cNvPr>
          <p:cNvSpPr/>
          <p:nvPr/>
        </p:nvSpPr>
        <p:spPr>
          <a:xfrm>
            <a:off x="1165971" y="2416469"/>
            <a:ext cx="3776411" cy="3612372"/>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79E4914-9BFA-1C4F-8A43-8659E6C52E06}"/>
              </a:ext>
            </a:extLst>
          </p:cNvPr>
          <p:cNvSpPr txBox="1"/>
          <p:nvPr/>
        </p:nvSpPr>
        <p:spPr>
          <a:xfrm>
            <a:off x="1740633" y="2389449"/>
            <a:ext cx="2627085" cy="400110"/>
          </a:xfrm>
          <a:prstGeom prst="rect">
            <a:avLst/>
          </a:prstGeom>
          <a:noFill/>
        </p:spPr>
        <p:txBody>
          <a:bodyPr wrap="square" rtlCol="0">
            <a:spAutoFit/>
          </a:bodyPr>
          <a:lstStyle/>
          <a:p>
            <a:pPr algn="ctr"/>
            <a:r>
              <a:rPr lang="en-US" sz="2000" dirty="0"/>
              <a:t>Administrative Users</a:t>
            </a:r>
          </a:p>
        </p:txBody>
      </p:sp>
      <p:sp>
        <p:nvSpPr>
          <p:cNvPr id="43" name="Down Arrow 42">
            <a:extLst>
              <a:ext uri="{FF2B5EF4-FFF2-40B4-BE49-F238E27FC236}">
                <a16:creationId xmlns:a16="http://schemas.microsoft.com/office/drawing/2014/main" id="{AE75A013-115F-0B47-9001-7CCDDF2583DB}"/>
              </a:ext>
            </a:extLst>
          </p:cNvPr>
          <p:cNvSpPr/>
          <p:nvPr/>
        </p:nvSpPr>
        <p:spPr>
          <a:xfrm>
            <a:off x="6541642" y="196464"/>
            <a:ext cx="4366902" cy="1042537"/>
          </a:xfrm>
          <a:prstGeom prst="downArrow">
            <a:avLst>
              <a:gd name="adj1" fmla="val 88397"/>
              <a:gd name="adj2" fmla="val 1690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How Users Join  Our System</a:t>
            </a:r>
          </a:p>
        </p:txBody>
      </p:sp>
      <p:grpSp>
        <p:nvGrpSpPr>
          <p:cNvPr id="118" name="Group 117">
            <a:extLst>
              <a:ext uri="{FF2B5EF4-FFF2-40B4-BE49-F238E27FC236}">
                <a16:creationId xmlns:a16="http://schemas.microsoft.com/office/drawing/2014/main" id="{8C202E73-8E05-A240-93C2-D348394C7B18}"/>
              </a:ext>
            </a:extLst>
          </p:cNvPr>
          <p:cNvGrpSpPr/>
          <p:nvPr/>
        </p:nvGrpSpPr>
        <p:grpSpPr>
          <a:xfrm>
            <a:off x="10975622" y="818606"/>
            <a:ext cx="1082315" cy="1638830"/>
            <a:chOff x="10975622" y="818606"/>
            <a:chExt cx="1082315" cy="1638830"/>
          </a:xfrm>
        </p:grpSpPr>
        <p:pic>
          <p:nvPicPr>
            <p:cNvPr id="50" name="Graphic 49" descr="Database">
              <a:extLst>
                <a:ext uri="{FF2B5EF4-FFF2-40B4-BE49-F238E27FC236}">
                  <a16:creationId xmlns:a16="http://schemas.microsoft.com/office/drawing/2014/main" id="{73ED299B-9D62-DA4B-9EA1-DC7DC36203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84814" y="1543036"/>
              <a:ext cx="914400" cy="914400"/>
            </a:xfrm>
            <a:prstGeom prst="rect">
              <a:avLst/>
            </a:prstGeom>
          </p:spPr>
        </p:pic>
        <p:sp>
          <p:nvSpPr>
            <p:cNvPr id="51" name="TextBox 50">
              <a:extLst>
                <a:ext uri="{FF2B5EF4-FFF2-40B4-BE49-F238E27FC236}">
                  <a16:creationId xmlns:a16="http://schemas.microsoft.com/office/drawing/2014/main" id="{2F994848-77A1-F748-95CE-829A5E8891FE}"/>
                </a:ext>
              </a:extLst>
            </p:cNvPr>
            <p:cNvSpPr txBox="1"/>
            <p:nvPr/>
          </p:nvSpPr>
          <p:spPr>
            <a:xfrm>
              <a:off x="10975622" y="818606"/>
              <a:ext cx="1082315" cy="830997"/>
            </a:xfrm>
            <a:prstGeom prst="rect">
              <a:avLst/>
            </a:prstGeom>
            <a:noFill/>
          </p:spPr>
          <p:txBody>
            <a:bodyPr wrap="square" rtlCol="0">
              <a:spAutoFit/>
            </a:bodyPr>
            <a:lstStyle/>
            <a:p>
              <a:pPr algn="ctr"/>
              <a:r>
                <a:rPr lang="en-US" sz="1600" dirty="0"/>
                <a:t>Teachers DB of HSTU</a:t>
              </a:r>
            </a:p>
          </p:txBody>
        </p:sp>
      </p:grpSp>
      <p:pic>
        <p:nvPicPr>
          <p:cNvPr id="53" name="Graphic 52" descr="Internet">
            <a:extLst>
              <a:ext uri="{FF2B5EF4-FFF2-40B4-BE49-F238E27FC236}">
                <a16:creationId xmlns:a16="http://schemas.microsoft.com/office/drawing/2014/main" id="{35FACF98-7F77-8444-97CA-4782F98286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12122" y="1543036"/>
            <a:ext cx="914400" cy="914400"/>
          </a:xfrm>
          <a:prstGeom prst="rect">
            <a:avLst/>
          </a:prstGeom>
        </p:spPr>
      </p:pic>
      <p:cxnSp>
        <p:nvCxnSpPr>
          <p:cNvPr id="63" name="Straight Arrow Connector 62">
            <a:extLst>
              <a:ext uri="{FF2B5EF4-FFF2-40B4-BE49-F238E27FC236}">
                <a16:creationId xmlns:a16="http://schemas.microsoft.com/office/drawing/2014/main" id="{8D747BC6-C3AD-B845-A780-BEFA5E401DAB}"/>
              </a:ext>
            </a:extLst>
          </p:cNvPr>
          <p:cNvCxnSpPr>
            <a:endCxn id="57" idx="0"/>
          </p:cNvCxnSpPr>
          <p:nvPr/>
        </p:nvCxnSpPr>
        <p:spPr>
          <a:xfrm>
            <a:off x="9072461" y="2261335"/>
            <a:ext cx="1476337" cy="832207"/>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FE790C5-1477-8448-95FB-AF7AA8EC179A}"/>
              </a:ext>
            </a:extLst>
          </p:cNvPr>
          <p:cNvCxnSpPr>
            <a:cxnSpLocks/>
            <a:stCxn id="50" idx="2"/>
            <a:endCxn id="57" idx="0"/>
          </p:cNvCxnSpPr>
          <p:nvPr/>
        </p:nvCxnSpPr>
        <p:spPr>
          <a:xfrm flipH="1">
            <a:off x="10548798" y="2457436"/>
            <a:ext cx="993216" cy="636106"/>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7" name="Graphic 66" descr="Email">
            <a:extLst>
              <a:ext uri="{FF2B5EF4-FFF2-40B4-BE49-F238E27FC236}">
                <a16:creationId xmlns:a16="http://schemas.microsoft.com/office/drawing/2014/main" id="{005BF8D9-7D62-BF49-BC82-86CD9F7806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12122" y="3251571"/>
            <a:ext cx="914401" cy="628335"/>
          </a:xfrm>
          <a:prstGeom prst="rect">
            <a:avLst/>
          </a:prstGeom>
        </p:spPr>
      </p:pic>
      <p:cxnSp>
        <p:nvCxnSpPr>
          <p:cNvPr id="69" name="Straight Arrow Connector 68">
            <a:extLst>
              <a:ext uri="{FF2B5EF4-FFF2-40B4-BE49-F238E27FC236}">
                <a16:creationId xmlns:a16="http://schemas.microsoft.com/office/drawing/2014/main" id="{D237F787-7B8B-0940-9A8F-BBE04DD93C60}"/>
              </a:ext>
            </a:extLst>
          </p:cNvPr>
          <p:cNvCxnSpPr>
            <a:cxnSpLocks/>
            <a:stCxn id="57" idx="1"/>
            <a:endCxn id="67" idx="3"/>
          </p:cNvCxnSpPr>
          <p:nvPr/>
        </p:nvCxnSpPr>
        <p:spPr>
          <a:xfrm flipH="1">
            <a:off x="9126523" y="3550742"/>
            <a:ext cx="965075" cy="14997"/>
          </a:xfrm>
          <a:prstGeom prst="straightConnector1">
            <a:avLst/>
          </a:prstGeom>
          <a:ln w="50800">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92CAC90-E111-2D42-B1A5-B92D4E88F37D}"/>
              </a:ext>
            </a:extLst>
          </p:cNvPr>
          <p:cNvCxnSpPr>
            <a:cxnSpLocks/>
            <a:stCxn id="67" idx="0"/>
            <a:endCxn id="46" idx="2"/>
          </p:cNvCxnSpPr>
          <p:nvPr/>
        </p:nvCxnSpPr>
        <p:spPr>
          <a:xfrm flipH="1" flipV="1">
            <a:off x="6900674" y="2457436"/>
            <a:ext cx="1768649" cy="794135"/>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7EAF443-3E48-F041-9FE9-E86A77DC7521}"/>
              </a:ext>
            </a:extLst>
          </p:cNvPr>
          <p:cNvGrpSpPr/>
          <p:nvPr/>
        </p:nvGrpSpPr>
        <p:grpSpPr>
          <a:xfrm>
            <a:off x="5771806" y="1543036"/>
            <a:ext cx="1586068" cy="914400"/>
            <a:chOff x="5771806" y="1543036"/>
            <a:chExt cx="1586068" cy="914400"/>
          </a:xfrm>
        </p:grpSpPr>
        <p:pic>
          <p:nvPicPr>
            <p:cNvPr id="46" name="Graphic 45" descr="User">
              <a:extLst>
                <a:ext uri="{FF2B5EF4-FFF2-40B4-BE49-F238E27FC236}">
                  <a16:creationId xmlns:a16="http://schemas.microsoft.com/office/drawing/2014/main" id="{5BD27E3C-68A1-394C-89A3-7696E28477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43474" y="1543036"/>
              <a:ext cx="914400" cy="914400"/>
            </a:xfrm>
            <a:prstGeom prst="rect">
              <a:avLst/>
            </a:prstGeom>
          </p:spPr>
        </p:pic>
        <p:sp>
          <p:nvSpPr>
            <p:cNvPr id="73" name="TextBox 72">
              <a:extLst>
                <a:ext uri="{FF2B5EF4-FFF2-40B4-BE49-F238E27FC236}">
                  <a16:creationId xmlns:a16="http://schemas.microsoft.com/office/drawing/2014/main" id="{2D2BEE3A-8104-1A42-8EF7-544A892BD082}"/>
                </a:ext>
              </a:extLst>
            </p:cNvPr>
            <p:cNvSpPr txBox="1"/>
            <p:nvPr/>
          </p:nvSpPr>
          <p:spPr>
            <a:xfrm>
              <a:off x="5771806" y="1892770"/>
              <a:ext cx="941576" cy="369332"/>
            </a:xfrm>
            <a:prstGeom prst="rect">
              <a:avLst/>
            </a:prstGeom>
            <a:noFill/>
          </p:spPr>
          <p:txBody>
            <a:bodyPr wrap="square" rtlCol="0">
              <a:spAutoFit/>
            </a:bodyPr>
            <a:lstStyle/>
            <a:p>
              <a:r>
                <a:rPr lang="en-US" dirty="0"/>
                <a:t>Teacher</a:t>
              </a:r>
            </a:p>
          </p:txBody>
        </p:sp>
      </p:grpSp>
      <p:grpSp>
        <p:nvGrpSpPr>
          <p:cNvPr id="119" name="Group 118">
            <a:extLst>
              <a:ext uri="{FF2B5EF4-FFF2-40B4-BE49-F238E27FC236}">
                <a16:creationId xmlns:a16="http://schemas.microsoft.com/office/drawing/2014/main" id="{01FB752E-29BD-5C4A-9602-03944237B2F5}"/>
              </a:ext>
            </a:extLst>
          </p:cNvPr>
          <p:cNvGrpSpPr/>
          <p:nvPr/>
        </p:nvGrpSpPr>
        <p:grpSpPr>
          <a:xfrm>
            <a:off x="10091598" y="3093542"/>
            <a:ext cx="2092784" cy="914400"/>
            <a:chOff x="10091598" y="3093542"/>
            <a:chExt cx="2092784" cy="914400"/>
          </a:xfrm>
        </p:grpSpPr>
        <p:pic>
          <p:nvPicPr>
            <p:cNvPr id="57" name="Graphic 56" descr="Processor">
              <a:extLst>
                <a:ext uri="{FF2B5EF4-FFF2-40B4-BE49-F238E27FC236}">
                  <a16:creationId xmlns:a16="http://schemas.microsoft.com/office/drawing/2014/main" id="{EBB1BF74-EB83-504F-8629-225CF908F6F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91598" y="3093542"/>
              <a:ext cx="914400" cy="914400"/>
            </a:xfrm>
            <a:prstGeom prst="rect">
              <a:avLst/>
            </a:prstGeom>
          </p:spPr>
        </p:pic>
        <p:sp>
          <p:nvSpPr>
            <p:cNvPr id="74" name="TextBox 73">
              <a:extLst>
                <a:ext uri="{FF2B5EF4-FFF2-40B4-BE49-F238E27FC236}">
                  <a16:creationId xmlns:a16="http://schemas.microsoft.com/office/drawing/2014/main" id="{C64836D1-F03E-8847-913F-687E70D935BC}"/>
                </a:ext>
              </a:extLst>
            </p:cNvPr>
            <p:cNvSpPr txBox="1"/>
            <p:nvPr/>
          </p:nvSpPr>
          <p:spPr>
            <a:xfrm>
              <a:off x="10933234" y="3211384"/>
              <a:ext cx="1251148" cy="646331"/>
            </a:xfrm>
            <a:prstGeom prst="rect">
              <a:avLst/>
            </a:prstGeom>
            <a:noFill/>
          </p:spPr>
          <p:txBody>
            <a:bodyPr wrap="square" rtlCol="0">
              <a:spAutoFit/>
            </a:bodyPr>
            <a:lstStyle/>
            <a:p>
              <a:r>
                <a:rPr lang="en-US" dirty="0"/>
                <a:t>Our Software</a:t>
              </a:r>
            </a:p>
          </p:txBody>
        </p:sp>
      </p:grpSp>
      <p:grpSp>
        <p:nvGrpSpPr>
          <p:cNvPr id="77" name="Group 76">
            <a:extLst>
              <a:ext uri="{FF2B5EF4-FFF2-40B4-BE49-F238E27FC236}">
                <a16:creationId xmlns:a16="http://schemas.microsoft.com/office/drawing/2014/main" id="{9CCF1ABA-1818-374A-8F4A-165AF61DBF7D}"/>
              </a:ext>
            </a:extLst>
          </p:cNvPr>
          <p:cNvGrpSpPr/>
          <p:nvPr/>
        </p:nvGrpSpPr>
        <p:grpSpPr>
          <a:xfrm>
            <a:off x="10180580" y="4739071"/>
            <a:ext cx="1690898" cy="914400"/>
            <a:chOff x="10627614" y="5049280"/>
            <a:chExt cx="1690898" cy="914400"/>
          </a:xfrm>
        </p:grpSpPr>
        <p:pic>
          <p:nvPicPr>
            <p:cNvPr id="75" name="Graphic 74" descr="User">
              <a:extLst>
                <a:ext uri="{FF2B5EF4-FFF2-40B4-BE49-F238E27FC236}">
                  <a16:creationId xmlns:a16="http://schemas.microsoft.com/office/drawing/2014/main" id="{C2AD315F-DAD8-7446-8F7D-C828422FC0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27614" y="5049280"/>
              <a:ext cx="914400" cy="914400"/>
            </a:xfrm>
            <a:prstGeom prst="rect">
              <a:avLst/>
            </a:prstGeom>
          </p:spPr>
        </p:pic>
        <p:sp>
          <p:nvSpPr>
            <p:cNvPr id="76" name="TextBox 75">
              <a:extLst>
                <a:ext uri="{FF2B5EF4-FFF2-40B4-BE49-F238E27FC236}">
                  <a16:creationId xmlns:a16="http://schemas.microsoft.com/office/drawing/2014/main" id="{4D0DF8D6-D9C0-604B-9A5A-9D03BD0E43F9}"/>
                </a:ext>
              </a:extLst>
            </p:cNvPr>
            <p:cNvSpPr txBox="1"/>
            <p:nvPr/>
          </p:nvSpPr>
          <p:spPr>
            <a:xfrm>
              <a:off x="11376936" y="5220334"/>
              <a:ext cx="941576" cy="646331"/>
            </a:xfrm>
            <a:prstGeom prst="rect">
              <a:avLst/>
            </a:prstGeom>
            <a:noFill/>
          </p:spPr>
          <p:txBody>
            <a:bodyPr wrap="square" rtlCol="0">
              <a:spAutoFit/>
            </a:bodyPr>
            <a:lstStyle/>
            <a:p>
              <a:r>
                <a:rPr lang="en-US" dirty="0"/>
                <a:t>Main Admin</a:t>
              </a:r>
            </a:p>
          </p:txBody>
        </p:sp>
      </p:grpSp>
      <p:grpSp>
        <p:nvGrpSpPr>
          <p:cNvPr id="79" name="Group 78">
            <a:extLst>
              <a:ext uri="{FF2B5EF4-FFF2-40B4-BE49-F238E27FC236}">
                <a16:creationId xmlns:a16="http://schemas.microsoft.com/office/drawing/2014/main" id="{69FF7526-5C16-7A45-87D1-2E03C9639151}"/>
              </a:ext>
            </a:extLst>
          </p:cNvPr>
          <p:cNvGrpSpPr/>
          <p:nvPr/>
        </p:nvGrpSpPr>
        <p:grpSpPr>
          <a:xfrm>
            <a:off x="5070081" y="4739071"/>
            <a:ext cx="2269963" cy="914400"/>
            <a:chOff x="5087911" y="1543036"/>
            <a:chExt cx="2269963" cy="914400"/>
          </a:xfrm>
        </p:grpSpPr>
        <p:pic>
          <p:nvPicPr>
            <p:cNvPr id="80" name="Graphic 79" descr="User">
              <a:extLst>
                <a:ext uri="{FF2B5EF4-FFF2-40B4-BE49-F238E27FC236}">
                  <a16:creationId xmlns:a16="http://schemas.microsoft.com/office/drawing/2014/main" id="{1881170B-680C-4C4B-AFC6-4CE09DAC20F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43474" y="1543036"/>
              <a:ext cx="914400" cy="914400"/>
            </a:xfrm>
            <a:prstGeom prst="rect">
              <a:avLst/>
            </a:prstGeom>
          </p:spPr>
        </p:pic>
        <p:sp>
          <p:nvSpPr>
            <p:cNvPr id="81" name="TextBox 80">
              <a:extLst>
                <a:ext uri="{FF2B5EF4-FFF2-40B4-BE49-F238E27FC236}">
                  <a16:creationId xmlns:a16="http://schemas.microsoft.com/office/drawing/2014/main" id="{89D7D3AC-7CC2-144C-AD72-DBEAC9A31373}"/>
                </a:ext>
              </a:extLst>
            </p:cNvPr>
            <p:cNvSpPr txBox="1"/>
            <p:nvPr/>
          </p:nvSpPr>
          <p:spPr>
            <a:xfrm>
              <a:off x="5087911" y="1692411"/>
              <a:ext cx="1557077" cy="646331"/>
            </a:xfrm>
            <a:prstGeom prst="rect">
              <a:avLst/>
            </a:prstGeom>
            <a:noFill/>
          </p:spPr>
          <p:txBody>
            <a:bodyPr wrap="square" rtlCol="0">
              <a:spAutoFit/>
            </a:bodyPr>
            <a:lstStyle/>
            <a:p>
              <a:pPr algn="r"/>
              <a:r>
                <a:rPr lang="en-US" dirty="0"/>
                <a:t>Administrative</a:t>
              </a:r>
            </a:p>
            <a:p>
              <a:pPr algn="r"/>
              <a:r>
                <a:rPr lang="en-US" dirty="0"/>
                <a:t>User</a:t>
              </a:r>
            </a:p>
          </p:txBody>
        </p:sp>
      </p:grpSp>
      <p:cxnSp>
        <p:nvCxnSpPr>
          <p:cNvPr id="88" name="Straight Arrow Connector 87">
            <a:extLst>
              <a:ext uri="{FF2B5EF4-FFF2-40B4-BE49-F238E27FC236}">
                <a16:creationId xmlns:a16="http://schemas.microsoft.com/office/drawing/2014/main" id="{94587379-3762-884D-A5B4-8A66F47E26A7}"/>
              </a:ext>
            </a:extLst>
          </p:cNvPr>
          <p:cNvCxnSpPr>
            <a:cxnSpLocks/>
            <a:stCxn id="57" idx="2"/>
            <a:endCxn id="92" idx="3"/>
          </p:cNvCxnSpPr>
          <p:nvPr/>
        </p:nvCxnSpPr>
        <p:spPr>
          <a:xfrm flipH="1">
            <a:off x="9164144" y="4007942"/>
            <a:ext cx="1384654" cy="1180688"/>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2" name="Graphic 91" descr="Internet">
            <a:extLst>
              <a:ext uri="{FF2B5EF4-FFF2-40B4-BE49-F238E27FC236}">
                <a16:creationId xmlns:a16="http://schemas.microsoft.com/office/drawing/2014/main" id="{5A72A284-6108-F54E-A131-AD265F6346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49744" y="4731430"/>
            <a:ext cx="914400" cy="914400"/>
          </a:xfrm>
          <a:prstGeom prst="rect">
            <a:avLst/>
          </a:prstGeom>
        </p:spPr>
      </p:pic>
      <p:cxnSp>
        <p:nvCxnSpPr>
          <p:cNvPr id="94" name="Straight Arrow Connector 93">
            <a:extLst>
              <a:ext uri="{FF2B5EF4-FFF2-40B4-BE49-F238E27FC236}">
                <a16:creationId xmlns:a16="http://schemas.microsoft.com/office/drawing/2014/main" id="{12B9FD17-C2A4-F848-8185-91CD2396FF24}"/>
              </a:ext>
            </a:extLst>
          </p:cNvPr>
          <p:cNvCxnSpPr>
            <a:cxnSpLocks/>
            <a:stCxn id="75" idx="1"/>
            <a:endCxn id="92" idx="3"/>
          </p:cNvCxnSpPr>
          <p:nvPr/>
        </p:nvCxnSpPr>
        <p:spPr>
          <a:xfrm flipH="1" flipV="1">
            <a:off x="9164144" y="5188630"/>
            <a:ext cx="1016436" cy="7641"/>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AFD3CDA-517C-2A4A-8D99-3E100EDE585A}"/>
              </a:ext>
            </a:extLst>
          </p:cNvPr>
          <p:cNvCxnSpPr>
            <a:cxnSpLocks/>
            <a:stCxn id="92" idx="1"/>
            <a:endCxn id="80" idx="3"/>
          </p:cNvCxnSpPr>
          <p:nvPr/>
        </p:nvCxnSpPr>
        <p:spPr>
          <a:xfrm flipH="1">
            <a:off x="7340044" y="5188630"/>
            <a:ext cx="909700" cy="7641"/>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AE4D918-0845-9E46-AD24-2E1BE0F7D60A}"/>
              </a:ext>
            </a:extLst>
          </p:cNvPr>
          <p:cNvCxnSpPr>
            <a:cxnSpLocks/>
            <a:endCxn id="80" idx="0"/>
          </p:cNvCxnSpPr>
          <p:nvPr/>
        </p:nvCxnSpPr>
        <p:spPr>
          <a:xfrm flipH="1">
            <a:off x="6882844" y="3879907"/>
            <a:ext cx="1824102" cy="859164"/>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8BB0336-74AB-2141-AFA2-E923DEEE692C}"/>
              </a:ext>
            </a:extLst>
          </p:cNvPr>
          <p:cNvCxnSpPr>
            <a:cxnSpLocks/>
            <a:stCxn id="53" idx="1"/>
            <a:endCxn id="46" idx="3"/>
          </p:cNvCxnSpPr>
          <p:nvPr/>
        </p:nvCxnSpPr>
        <p:spPr>
          <a:xfrm flipH="1">
            <a:off x="7357874" y="2000236"/>
            <a:ext cx="854248" cy="0"/>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3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250"/>
                                        <p:tgtEl>
                                          <p:spTgt spid="12"/>
                                        </p:tgtEl>
                                      </p:cBhvr>
                                    </p:animEffect>
                                  </p:childTnLst>
                                </p:cTn>
                              </p:par>
                            </p:childTnLst>
                          </p:cTn>
                        </p:par>
                        <p:par>
                          <p:cTn id="18" fill="hold">
                            <p:stCondLst>
                              <p:cond delay="75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0-#ppt_w/2"/>
                                          </p:val>
                                        </p:tav>
                                        <p:tav tm="100000">
                                          <p:val>
                                            <p:strVal val="#ppt_x"/>
                                          </p:val>
                                        </p:tav>
                                      </p:tavLst>
                                    </p:anim>
                                    <p:anim calcmode="lin" valueType="num">
                                      <p:cBhvr additive="base">
                                        <p:cTn id="22" dur="25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250"/>
                                        <p:tgtEl>
                                          <p:spTgt spid="25"/>
                                        </p:tgtEl>
                                      </p:cBhvr>
                                    </p:animEffect>
                                  </p:childTnLst>
                                </p:cTn>
                              </p:par>
                            </p:childTnLst>
                          </p:cTn>
                        </p:par>
                        <p:par>
                          <p:cTn id="27" fill="hold">
                            <p:stCondLst>
                              <p:cond delay="1250"/>
                            </p:stCondLst>
                            <p:childTnLst>
                              <p:par>
                                <p:cTn id="28" presetID="9"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250"/>
                                        <p:tgtEl>
                                          <p:spTgt spid="19"/>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250" fill="hold"/>
                                        <p:tgtEl>
                                          <p:spTgt spid="16"/>
                                        </p:tgtEl>
                                        <p:attrNameLst>
                                          <p:attrName>ppt_x</p:attrName>
                                        </p:attrNameLst>
                                      </p:cBhvr>
                                      <p:tavLst>
                                        <p:tav tm="0">
                                          <p:val>
                                            <p:strVal val="#ppt_x"/>
                                          </p:val>
                                        </p:tav>
                                        <p:tav tm="100000">
                                          <p:val>
                                            <p:strVal val="#ppt_x"/>
                                          </p:val>
                                        </p:tav>
                                      </p:tavLst>
                                    </p:anim>
                                    <p:anim calcmode="lin" valueType="num">
                                      <p:cBhvr additive="base">
                                        <p:cTn id="35" dur="25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250" fill="hold"/>
                                        <p:tgtEl>
                                          <p:spTgt spid="17"/>
                                        </p:tgtEl>
                                        <p:attrNameLst>
                                          <p:attrName>ppt_x</p:attrName>
                                        </p:attrNameLst>
                                      </p:cBhvr>
                                      <p:tavLst>
                                        <p:tav tm="0">
                                          <p:val>
                                            <p:strVal val="#ppt_x"/>
                                          </p:val>
                                        </p:tav>
                                        <p:tav tm="100000">
                                          <p:val>
                                            <p:strVal val="#ppt_x"/>
                                          </p:val>
                                        </p:tav>
                                      </p:tavLst>
                                    </p:anim>
                                    <p:anim calcmode="lin" valueType="num">
                                      <p:cBhvr additive="base">
                                        <p:cTn id="39" dur="25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250" fill="hold"/>
                                        <p:tgtEl>
                                          <p:spTgt spid="26"/>
                                        </p:tgtEl>
                                        <p:attrNameLst>
                                          <p:attrName>ppt_x</p:attrName>
                                        </p:attrNameLst>
                                      </p:cBhvr>
                                      <p:tavLst>
                                        <p:tav tm="0">
                                          <p:val>
                                            <p:strVal val="#ppt_x"/>
                                          </p:val>
                                        </p:tav>
                                        <p:tav tm="100000">
                                          <p:val>
                                            <p:strVal val="#ppt_x"/>
                                          </p:val>
                                        </p:tav>
                                      </p:tavLst>
                                    </p:anim>
                                    <p:anim calcmode="lin" valueType="num">
                                      <p:cBhvr additive="base">
                                        <p:cTn id="44" dur="25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250" fill="hold"/>
                                        <p:tgtEl>
                                          <p:spTgt spid="27"/>
                                        </p:tgtEl>
                                        <p:attrNameLst>
                                          <p:attrName>ppt_x</p:attrName>
                                        </p:attrNameLst>
                                      </p:cBhvr>
                                      <p:tavLst>
                                        <p:tav tm="0">
                                          <p:val>
                                            <p:strVal val="#ppt_x"/>
                                          </p:val>
                                        </p:tav>
                                        <p:tav tm="100000">
                                          <p:val>
                                            <p:strVal val="#ppt_x"/>
                                          </p:val>
                                        </p:tav>
                                      </p:tavLst>
                                    </p:anim>
                                    <p:anim calcmode="lin" valueType="num">
                                      <p:cBhvr additive="base">
                                        <p:cTn id="48" dur="25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250" fill="hold"/>
                                        <p:tgtEl>
                                          <p:spTgt spid="29"/>
                                        </p:tgtEl>
                                        <p:attrNameLst>
                                          <p:attrName>ppt_x</p:attrName>
                                        </p:attrNameLst>
                                      </p:cBhvr>
                                      <p:tavLst>
                                        <p:tav tm="0">
                                          <p:val>
                                            <p:strVal val="#ppt_x"/>
                                          </p:val>
                                        </p:tav>
                                        <p:tav tm="100000">
                                          <p:val>
                                            <p:strVal val="#ppt_x"/>
                                          </p:val>
                                        </p:tav>
                                      </p:tavLst>
                                    </p:anim>
                                    <p:anim calcmode="lin" valueType="num">
                                      <p:cBhvr additive="base">
                                        <p:cTn id="57" dur="25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250" fill="hold"/>
                                        <p:tgtEl>
                                          <p:spTgt spid="30"/>
                                        </p:tgtEl>
                                        <p:attrNameLst>
                                          <p:attrName>ppt_x</p:attrName>
                                        </p:attrNameLst>
                                      </p:cBhvr>
                                      <p:tavLst>
                                        <p:tav tm="0">
                                          <p:val>
                                            <p:strVal val="#ppt_x"/>
                                          </p:val>
                                        </p:tav>
                                        <p:tav tm="100000">
                                          <p:val>
                                            <p:strVal val="#ppt_x"/>
                                          </p:val>
                                        </p:tav>
                                      </p:tavLst>
                                    </p:anim>
                                    <p:anim calcmode="lin" valueType="num">
                                      <p:cBhvr additive="base">
                                        <p:cTn id="62" dur="25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250" fill="hold"/>
                                        <p:tgtEl>
                                          <p:spTgt spid="31"/>
                                        </p:tgtEl>
                                        <p:attrNameLst>
                                          <p:attrName>ppt_x</p:attrName>
                                        </p:attrNameLst>
                                      </p:cBhvr>
                                      <p:tavLst>
                                        <p:tav tm="0">
                                          <p:val>
                                            <p:strVal val="#ppt_x"/>
                                          </p:val>
                                        </p:tav>
                                        <p:tav tm="100000">
                                          <p:val>
                                            <p:strVal val="#ppt_x"/>
                                          </p:val>
                                        </p:tav>
                                      </p:tavLst>
                                    </p:anim>
                                    <p:anim calcmode="lin" valueType="num">
                                      <p:cBhvr additive="base">
                                        <p:cTn id="66" dur="250" fill="hold"/>
                                        <p:tgtEl>
                                          <p:spTgt spid="31"/>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4"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250" fill="hold"/>
                                        <p:tgtEl>
                                          <p:spTgt spid="32"/>
                                        </p:tgtEl>
                                        <p:attrNameLst>
                                          <p:attrName>ppt_x</p:attrName>
                                        </p:attrNameLst>
                                      </p:cBhvr>
                                      <p:tavLst>
                                        <p:tav tm="0">
                                          <p:val>
                                            <p:strVal val="#ppt_x"/>
                                          </p:val>
                                        </p:tav>
                                        <p:tav tm="100000">
                                          <p:val>
                                            <p:strVal val="#ppt_x"/>
                                          </p:val>
                                        </p:tav>
                                      </p:tavLst>
                                    </p:anim>
                                    <p:anim calcmode="lin" valueType="num">
                                      <p:cBhvr additive="base">
                                        <p:cTn id="71" dur="25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250" fill="hold"/>
                                        <p:tgtEl>
                                          <p:spTgt spid="33"/>
                                        </p:tgtEl>
                                        <p:attrNameLst>
                                          <p:attrName>ppt_x</p:attrName>
                                        </p:attrNameLst>
                                      </p:cBhvr>
                                      <p:tavLst>
                                        <p:tav tm="0">
                                          <p:val>
                                            <p:strVal val="#ppt_x"/>
                                          </p:val>
                                        </p:tav>
                                        <p:tav tm="100000">
                                          <p:val>
                                            <p:strVal val="#ppt_x"/>
                                          </p:val>
                                        </p:tav>
                                      </p:tavLst>
                                    </p:anim>
                                    <p:anim calcmode="lin" valueType="num">
                                      <p:cBhvr additive="base">
                                        <p:cTn id="75" dur="250" fill="hold"/>
                                        <p:tgtEl>
                                          <p:spTgt spid="33"/>
                                        </p:tgtEl>
                                        <p:attrNameLst>
                                          <p:attrName>ppt_y</p:attrName>
                                        </p:attrNameLst>
                                      </p:cBhvr>
                                      <p:tavLst>
                                        <p:tav tm="0">
                                          <p:val>
                                            <p:strVal val="1+#ppt_h/2"/>
                                          </p:val>
                                        </p:tav>
                                        <p:tav tm="100000">
                                          <p:val>
                                            <p:strVal val="#ppt_y"/>
                                          </p:val>
                                        </p:tav>
                                      </p:tavLst>
                                    </p:anim>
                                  </p:childTnLst>
                                </p:cTn>
                              </p:par>
                            </p:childTnLst>
                          </p:cTn>
                        </p:par>
                        <p:par>
                          <p:cTn id="76" fill="hold">
                            <p:stCondLst>
                              <p:cond delay="2750"/>
                            </p:stCondLst>
                            <p:childTnLst>
                              <p:par>
                                <p:cTn id="77" presetID="2" presetClass="entr" presetSubtype="4"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250" fill="hold"/>
                                        <p:tgtEl>
                                          <p:spTgt spid="34"/>
                                        </p:tgtEl>
                                        <p:attrNameLst>
                                          <p:attrName>ppt_x</p:attrName>
                                        </p:attrNameLst>
                                      </p:cBhvr>
                                      <p:tavLst>
                                        <p:tav tm="0">
                                          <p:val>
                                            <p:strVal val="#ppt_x"/>
                                          </p:val>
                                        </p:tav>
                                        <p:tav tm="100000">
                                          <p:val>
                                            <p:strVal val="#ppt_x"/>
                                          </p:val>
                                        </p:tav>
                                      </p:tavLst>
                                    </p:anim>
                                    <p:anim calcmode="lin" valueType="num">
                                      <p:cBhvr additive="base">
                                        <p:cTn id="80" dur="25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250" fill="hold"/>
                                        <p:tgtEl>
                                          <p:spTgt spid="35"/>
                                        </p:tgtEl>
                                        <p:attrNameLst>
                                          <p:attrName>ppt_x</p:attrName>
                                        </p:attrNameLst>
                                      </p:cBhvr>
                                      <p:tavLst>
                                        <p:tav tm="0">
                                          <p:val>
                                            <p:strVal val="#ppt_x"/>
                                          </p:val>
                                        </p:tav>
                                        <p:tav tm="100000">
                                          <p:val>
                                            <p:strVal val="#ppt_x"/>
                                          </p:val>
                                        </p:tav>
                                      </p:tavLst>
                                    </p:anim>
                                    <p:anim calcmode="lin" valueType="num">
                                      <p:cBhvr additive="base">
                                        <p:cTn id="84" dur="250" fill="hold"/>
                                        <p:tgtEl>
                                          <p:spTgt spid="35"/>
                                        </p:tgtEl>
                                        <p:attrNameLst>
                                          <p:attrName>ppt_y</p:attrName>
                                        </p:attrNameLst>
                                      </p:cBhvr>
                                      <p:tavLst>
                                        <p:tav tm="0">
                                          <p:val>
                                            <p:strVal val="1+#ppt_h/2"/>
                                          </p:val>
                                        </p:tav>
                                        <p:tav tm="100000">
                                          <p:val>
                                            <p:strVal val="#ppt_y"/>
                                          </p:val>
                                        </p:tav>
                                      </p:tavLst>
                                    </p:anim>
                                  </p:childTnLst>
                                </p:cTn>
                              </p:par>
                            </p:childTnLst>
                          </p:cTn>
                        </p:par>
                        <p:par>
                          <p:cTn id="85" fill="hold">
                            <p:stCondLst>
                              <p:cond delay="3000"/>
                            </p:stCondLst>
                            <p:childTnLst>
                              <p:par>
                                <p:cTn id="86" presetID="2" presetClass="entr" presetSubtype="4"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250" fill="hold"/>
                                        <p:tgtEl>
                                          <p:spTgt spid="36"/>
                                        </p:tgtEl>
                                        <p:attrNameLst>
                                          <p:attrName>ppt_x</p:attrName>
                                        </p:attrNameLst>
                                      </p:cBhvr>
                                      <p:tavLst>
                                        <p:tav tm="0">
                                          <p:val>
                                            <p:strVal val="#ppt_x"/>
                                          </p:val>
                                        </p:tav>
                                        <p:tav tm="100000">
                                          <p:val>
                                            <p:strVal val="#ppt_x"/>
                                          </p:val>
                                        </p:tav>
                                      </p:tavLst>
                                    </p:anim>
                                    <p:anim calcmode="lin" valueType="num">
                                      <p:cBhvr additive="base">
                                        <p:cTn id="89" dur="250" fill="hold"/>
                                        <p:tgtEl>
                                          <p:spTgt spid="3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50" fill="hold"/>
                                        <p:tgtEl>
                                          <p:spTgt spid="37"/>
                                        </p:tgtEl>
                                        <p:attrNameLst>
                                          <p:attrName>ppt_x</p:attrName>
                                        </p:attrNameLst>
                                      </p:cBhvr>
                                      <p:tavLst>
                                        <p:tav tm="0">
                                          <p:val>
                                            <p:strVal val="#ppt_x"/>
                                          </p:val>
                                        </p:tav>
                                        <p:tav tm="100000">
                                          <p:val>
                                            <p:strVal val="#ppt_x"/>
                                          </p:val>
                                        </p:tav>
                                      </p:tavLst>
                                    </p:anim>
                                    <p:anim calcmode="lin" valueType="num">
                                      <p:cBhvr additive="base">
                                        <p:cTn id="93" dur="25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3250"/>
                            </p:stCondLst>
                            <p:childTnLst>
                              <p:par>
                                <p:cTn id="95" presetID="2" presetClass="entr" presetSubtype="4"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250" fill="hold"/>
                                        <p:tgtEl>
                                          <p:spTgt spid="38"/>
                                        </p:tgtEl>
                                        <p:attrNameLst>
                                          <p:attrName>ppt_x</p:attrName>
                                        </p:attrNameLst>
                                      </p:cBhvr>
                                      <p:tavLst>
                                        <p:tav tm="0">
                                          <p:val>
                                            <p:strVal val="#ppt_x"/>
                                          </p:val>
                                        </p:tav>
                                        <p:tav tm="100000">
                                          <p:val>
                                            <p:strVal val="#ppt_x"/>
                                          </p:val>
                                        </p:tav>
                                      </p:tavLst>
                                    </p:anim>
                                    <p:anim calcmode="lin" valueType="num">
                                      <p:cBhvr additive="base">
                                        <p:cTn id="98" dur="250" fill="hold"/>
                                        <p:tgtEl>
                                          <p:spTgt spid="3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250" fill="hold"/>
                                        <p:tgtEl>
                                          <p:spTgt spid="39"/>
                                        </p:tgtEl>
                                        <p:attrNameLst>
                                          <p:attrName>ppt_x</p:attrName>
                                        </p:attrNameLst>
                                      </p:cBhvr>
                                      <p:tavLst>
                                        <p:tav tm="0">
                                          <p:val>
                                            <p:strVal val="#ppt_x"/>
                                          </p:val>
                                        </p:tav>
                                        <p:tav tm="100000">
                                          <p:val>
                                            <p:strVal val="#ppt_x"/>
                                          </p:val>
                                        </p:tav>
                                      </p:tavLst>
                                    </p:anim>
                                    <p:anim calcmode="lin" valueType="num">
                                      <p:cBhvr additive="base">
                                        <p:cTn id="102" dur="250" fill="hold"/>
                                        <p:tgtEl>
                                          <p:spTgt spid="39"/>
                                        </p:tgtEl>
                                        <p:attrNameLst>
                                          <p:attrName>ppt_y</p:attrName>
                                        </p:attrNameLst>
                                      </p:cBhvr>
                                      <p:tavLst>
                                        <p:tav tm="0">
                                          <p:val>
                                            <p:strVal val="1+#ppt_h/2"/>
                                          </p:val>
                                        </p:tav>
                                        <p:tav tm="100000">
                                          <p:val>
                                            <p:strVal val="#ppt_y"/>
                                          </p:val>
                                        </p:tav>
                                      </p:tavLst>
                                    </p:anim>
                                  </p:childTnLst>
                                </p:cTn>
                              </p:par>
                            </p:childTnLst>
                          </p:cTn>
                        </p:par>
                        <p:par>
                          <p:cTn id="103" fill="hold">
                            <p:stCondLst>
                              <p:cond delay="3500"/>
                            </p:stCondLst>
                            <p:childTnLst>
                              <p:par>
                                <p:cTn id="104" presetID="2" presetClass="entr" presetSubtype="4"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additive="base">
                                        <p:cTn id="106" dur="250" fill="hold"/>
                                        <p:tgtEl>
                                          <p:spTgt spid="40"/>
                                        </p:tgtEl>
                                        <p:attrNameLst>
                                          <p:attrName>ppt_x</p:attrName>
                                        </p:attrNameLst>
                                      </p:cBhvr>
                                      <p:tavLst>
                                        <p:tav tm="0">
                                          <p:val>
                                            <p:strVal val="#ppt_x"/>
                                          </p:val>
                                        </p:tav>
                                        <p:tav tm="100000">
                                          <p:val>
                                            <p:strVal val="#ppt_x"/>
                                          </p:val>
                                        </p:tav>
                                      </p:tavLst>
                                    </p:anim>
                                    <p:anim calcmode="lin" valueType="num">
                                      <p:cBhvr additive="base">
                                        <p:cTn id="107" dur="250" fill="hold"/>
                                        <p:tgtEl>
                                          <p:spTgt spid="40"/>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250" fill="hold"/>
                                        <p:tgtEl>
                                          <p:spTgt spid="41"/>
                                        </p:tgtEl>
                                        <p:attrNameLst>
                                          <p:attrName>ppt_x</p:attrName>
                                        </p:attrNameLst>
                                      </p:cBhvr>
                                      <p:tavLst>
                                        <p:tav tm="0">
                                          <p:val>
                                            <p:strVal val="#ppt_x"/>
                                          </p:val>
                                        </p:tav>
                                        <p:tav tm="100000">
                                          <p:val>
                                            <p:strVal val="#ppt_x"/>
                                          </p:val>
                                        </p:tav>
                                      </p:tavLst>
                                    </p:anim>
                                    <p:anim calcmode="lin" valueType="num">
                                      <p:cBhvr additive="base">
                                        <p:cTn id="111"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500" fill="hold"/>
                                        <p:tgtEl>
                                          <p:spTgt spid="43"/>
                                        </p:tgtEl>
                                        <p:attrNameLst>
                                          <p:attrName>ppt_x</p:attrName>
                                        </p:attrNameLst>
                                      </p:cBhvr>
                                      <p:tavLst>
                                        <p:tav tm="0">
                                          <p:val>
                                            <p:strVal val="#ppt_x"/>
                                          </p:val>
                                        </p:tav>
                                        <p:tav tm="100000">
                                          <p:val>
                                            <p:strVal val="#ppt_x"/>
                                          </p:val>
                                        </p:tav>
                                      </p:tavLst>
                                    </p:anim>
                                    <p:anim calcmode="lin" valueType="num">
                                      <p:cBhvr additive="base">
                                        <p:cTn id="117" dur="500" fill="hold"/>
                                        <p:tgtEl>
                                          <p:spTgt spid="43"/>
                                        </p:tgtEl>
                                        <p:attrNameLst>
                                          <p:attrName>ppt_y</p:attrName>
                                        </p:attrNameLst>
                                      </p:cBhvr>
                                      <p:tavLst>
                                        <p:tav tm="0">
                                          <p:val>
                                            <p:strVal val="0-#ppt_h/2"/>
                                          </p:val>
                                        </p:tav>
                                        <p:tav tm="100000">
                                          <p:val>
                                            <p:strVal val="#ppt_y"/>
                                          </p:val>
                                        </p:tav>
                                      </p:tavLst>
                                    </p:anim>
                                  </p:childTnLst>
                                </p:cTn>
                              </p:par>
                            </p:childTnLst>
                          </p:cTn>
                        </p:par>
                        <p:par>
                          <p:cTn id="118" fill="hold">
                            <p:stCondLst>
                              <p:cond delay="500"/>
                            </p:stCondLst>
                            <p:childTnLst>
                              <p:par>
                                <p:cTn id="119" presetID="9" presetClass="entr" presetSubtype="0" fill="hold" nodeType="after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dissolve">
                                      <p:cBhvr>
                                        <p:cTn id="121" dur="500"/>
                                        <p:tgtEl>
                                          <p:spTgt spid="78"/>
                                        </p:tgtEl>
                                      </p:cBhvr>
                                    </p:animEffect>
                                  </p:childTnLst>
                                </p:cTn>
                              </p:par>
                            </p:childTnLst>
                          </p:cTn>
                        </p:par>
                        <p:par>
                          <p:cTn id="122" fill="hold">
                            <p:stCondLst>
                              <p:cond delay="1000"/>
                            </p:stCondLst>
                            <p:childTnLst>
                              <p:par>
                                <p:cTn id="123" presetID="9" presetClass="entr" presetSubtype="0" fill="hold" nodeType="after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dissolve">
                                      <p:cBhvr>
                                        <p:cTn id="125" dur="500"/>
                                        <p:tgtEl>
                                          <p:spTgt spid="113"/>
                                        </p:tgtEl>
                                      </p:cBhvr>
                                    </p:animEffect>
                                  </p:childTnLst>
                                </p:cTn>
                              </p:par>
                            </p:childTnLst>
                          </p:cTn>
                        </p:par>
                        <p:par>
                          <p:cTn id="126" fill="hold">
                            <p:stCondLst>
                              <p:cond delay="1500"/>
                            </p:stCondLst>
                            <p:childTnLst>
                              <p:par>
                                <p:cTn id="127" presetID="9" presetClass="entr" presetSubtype="0" fill="hold" nodeType="after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dissolve">
                                      <p:cBhvr>
                                        <p:cTn id="129" dur="500"/>
                                        <p:tgtEl>
                                          <p:spTgt spid="53"/>
                                        </p:tgtEl>
                                      </p:cBhvr>
                                    </p:animEffect>
                                  </p:childTnLst>
                                </p:cTn>
                              </p:par>
                            </p:childTnLst>
                          </p:cTn>
                        </p:par>
                        <p:par>
                          <p:cTn id="130" fill="hold">
                            <p:stCondLst>
                              <p:cond delay="2000"/>
                            </p:stCondLst>
                            <p:childTnLst>
                              <p:par>
                                <p:cTn id="131" presetID="9" presetClass="entr" presetSubtype="0" fill="hold" nodeType="after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dissolve">
                                      <p:cBhvr>
                                        <p:cTn id="133" dur="500"/>
                                        <p:tgtEl>
                                          <p:spTgt spid="63"/>
                                        </p:tgtEl>
                                      </p:cBhvr>
                                    </p:animEffect>
                                  </p:childTnLst>
                                </p:cTn>
                              </p:par>
                            </p:childTnLst>
                          </p:cTn>
                        </p:par>
                        <p:par>
                          <p:cTn id="134" fill="hold">
                            <p:stCondLst>
                              <p:cond delay="2500"/>
                            </p:stCondLst>
                            <p:childTnLst>
                              <p:par>
                                <p:cTn id="135" presetID="9" presetClass="entr" presetSubtype="0" fill="hold" nodeType="afterEffect">
                                  <p:stCondLst>
                                    <p:cond delay="0"/>
                                  </p:stCondLst>
                                  <p:childTnLst>
                                    <p:set>
                                      <p:cBhvr>
                                        <p:cTn id="136" dur="1" fill="hold">
                                          <p:stCondLst>
                                            <p:cond delay="0"/>
                                          </p:stCondLst>
                                        </p:cTn>
                                        <p:tgtEl>
                                          <p:spTgt spid="119"/>
                                        </p:tgtEl>
                                        <p:attrNameLst>
                                          <p:attrName>style.visibility</p:attrName>
                                        </p:attrNameLst>
                                      </p:cBhvr>
                                      <p:to>
                                        <p:strVal val="visible"/>
                                      </p:to>
                                    </p:set>
                                    <p:animEffect transition="in" filter="dissolve">
                                      <p:cBhvr>
                                        <p:cTn id="137" dur="500"/>
                                        <p:tgtEl>
                                          <p:spTgt spid="119"/>
                                        </p:tgtEl>
                                      </p:cBhvr>
                                    </p:animEffect>
                                  </p:childTnLst>
                                </p:cTn>
                              </p:par>
                            </p:childTnLst>
                          </p:cTn>
                        </p:par>
                        <p:par>
                          <p:cTn id="138" fill="hold">
                            <p:stCondLst>
                              <p:cond delay="3000"/>
                            </p:stCondLst>
                            <p:childTnLst>
                              <p:par>
                                <p:cTn id="139" presetID="9" presetClass="entr" presetSubtype="0" fill="hold"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dissolve">
                                      <p:cBhvr>
                                        <p:cTn id="141" dur="500"/>
                                        <p:tgtEl>
                                          <p:spTgt spid="65"/>
                                        </p:tgtEl>
                                      </p:cBhvr>
                                    </p:animEffect>
                                  </p:childTnLst>
                                </p:cTn>
                              </p:par>
                            </p:childTnLst>
                          </p:cTn>
                        </p:par>
                        <p:par>
                          <p:cTn id="142" fill="hold">
                            <p:stCondLst>
                              <p:cond delay="3500"/>
                            </p:stCondLst>
                            <p:childTnLst>
                              <p:par>
                                <p:cTn id="143" presetID="9" presetClass="entr" presetSubtype="0" fill="hold" nodeType="afterEffect">
                                  <p:stCondLst>
                                    <p:cond delay="0"/>
                                  </p:stCondLst>
                                  <p:childTnLst>
                                    <p:set>
                                      <p:cBhvr>
                                        <p:cTn id="144" dur="1" fill="hold">
                                          <p:stCondLst>
                                            <p:cond delay="0"/>
                                          </p:stCondLst>
                                        </p:cTn>
                                        <p:tgtEl>
                                          <p:spTgt spid="118"/>
                                        </p:tgtEl>
                                        <p:attrNameLst>
                                          <p:attrName>style.visibility</p:attrName>
                                        </p:attrNameLst>
                                      </p:cBhvr>
                                      <p:to>
                                        <p:strVal val="visible"/>
                                      </p:to>
                                    </p:set>
                                    <p:animEffect transition="in" filter="dissolve">
                                      <p:cBhvr>
                                        <p:cTn id="145" dur="500"/>
                                        <p:tgtEl>
                                          <p:spTgt spid="118"/>
                                        </p:tgtEl>
                                      </p:cBhvr>
                                    </p:animEffect>
                                  </p:childTnLst>
                                </p:cTn>
                              </p:par>
                            </p:childTnLst>
                          </p:cTn>
                        </p:par>
                        <p:par>
                          <p:cTn id="146" fill="hold">
                            <p:stCondLst>
                              <p:cond delay="4000"/>
                            </p:stCondLst>
                            <p:childTnLst>
                              <p:par>
                                <p:cTn id="147" presetID="9" presetClass="entr" presetSubtype="0" fill="hold" nodeType="after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dissolve">
                                      <p:cBhvr>
                                        <p:cTn id="149" dur="500"/>
                                        <p:tgtEl>
                                          <p:spTgt spid="69"/>
                                        </p:tgtEl>
                                      </p:cBhvr>
                                    </p:animEffect>
                                  </p:childTnLst>
                                </p:cTn>
                              </p:par>
                            </p:childTnLst>
                          </p:cTn>
                        </p:par>
                        <p:par>
                          <p:cTn id="150" fill="hold">
                            <p:stCondLst>
                              <p:cond delay="4500"/>
                            </p:stCondLst>
                            <p:childTnLst>
                              <p:par>
                                <p:cTn id="151" presetID="9" presetClass="entr" presetSubtype="0" fill="hold" nodeType="after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dissolve">
                                      <p:cBhvr>
                                        <p:cTn id="153" dur="500"/>
                                        <p:tgtEl>
                                          <p:spTgt spid="67"/>
                                        </p:tgtEl>
                                      </p:cBhvr>
                                    </p:animEffect>
                                  </p:childTnLst>
                                </p:cTn>
                              </p:par>
                            </p:childTnLst>
                          </p:cTn>
                        </p:par>
                        <p:par>
                          <p:cTn id="154" fill="hold">
                            <p:stCondLst>
                              <p:cond delay="5000"/>
                            </p:stCondLst>
                            <p:childTnLst>
                              <p:par>
                                <p:cTn id="155" presetID="9" presetClass="entr" presetSubtype="0" fill="hold"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dissolve">
                                      <p:cBhvr>
                                        <p:cTn id="157" dur="500"/>
                                        <p:tgtEl>
                                          <p:spTgt spid="71"/>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77"/>
                                        </p:tgtEl>
                                        <p:attrNameLst>
                                          <p:attrName>style.visibility</p:attrName>
                                        </p:attrNameLst>
                                      </p:cBhvr>
                                      <p:to>
                                        <p:strVal val="visible"/>
                                      </p:to>
                                    </p:set>
                                    <p:animEffect transition="in" filter="dissolve">
                                      <p:cBhvr>
                                        <p:cTn id="162" dur="500"/>
                                        <p:tgtEl>
                                          <p:spTgt spid="77"/>
                                        </p:tgtEl>
                                      </p:cBhvr>
                                    </p:animEffect>
                                  </p:childTnLst>
                                </p:cTn>
                              </p:par>
                            </p:childTnLst>
                          </p:cTn>
                        </p:par>
                        <p:par>
                          <p:cTn id="163" fill="hold">
                            <p:stCondLst>
                              <p:cond delay="1000"/>
                            </p:stCondLst>
                            <p:childTnLst>
                              <p:par>
                                <p:cTn id="164" presetID="9" presetClass="entr" presetSubtype="0" fill="hold" nodeType="afterEffect">
                                  <p:stCondLst>
                                    <p:cond delay="0"/>
                                  </p:stCondLst>
                                  <p:childTnLst>
                                    <p:set>
                                      <p:cBhvr>
                                        <p:cTn id="165" dur="1" fill="hold">
                                          <p:stCondLst>
                                            <p:cond delay="0"/>
                                          </p:stCondLst>
                                        </p:cTn>
                                        <p:tgtEl>
                                          <p:spTgt spid="94"/>
                                        </p:tgtEl>
                                        <p:attrNameLst>
                                          <p:attrName>style.visibility</p:attrName>
                                        </p:attrNameLst>
                                      </p:cBhvr>
                                      <p:to>
                                        <p:strVal val="visible"/>
                                      </p:to>
                                    </p:set>
                                    <p:animEffect transition="in" filter="dissolve">
                                      <p:cBhvr>
                                        <p:cTn id="166" dur="500"/>
                                        <p:tgtEl>
                                          <p:spTgt spid="94"/>
                                        </p:tgtEl>
                                      </p:cBhvr>
                                    </p:animEffect>
                                  </p:childTnLst>
                                </p:cTn>
                              </p:par>
                            </p:childTnLst>
                          </p:cTn>
                        </p:par>
                        <p:par>
                          <p:cTn id="167" fill="hold">
                            <p:stCondLst>
                              <p:cond delay="1500"/>
                            </p:stCondLst>
                            <p:childTnLst>
                              <p:par>
                                <p:cTn id="168" presetID="9" presetClass="entr" presetSubtype="0" fill="hold" nodeType="afterEffect">
                                  <p:stCondLst>
                                    <p:cond delay="0"/>
                                  </p:stCondLst>
                                  <p:childTnLst>
                                    <p:set>
                                      <p:cBhvr>
                                        <p:cTn id="169" dur="1" fill="hold">
                                          <p:stCondLst>
                                            <p:cond delay="0"/>
                                          </p:stCondLst>
                                        </p:cTn>
                                        <p:tgtEl>
                                          <p:spTgt spid="92"/>
                                        </p:tgtEl>
                                        <p:attrNameLst>
                                          <p:attrName>style.visibility</p:attrName>
                                        </p:attrNameLst>
                                      </p:cBhvr>
                                      <p:to>
                                        <p:strVal val="visible"/>
                                      </p:to>
                                    </p:set>
                                    <p:animEffect transition="in" filter="dissolve">
                                      <p:cBhvr>
                                        <p:cTn id="170" dur="500"/>
                                        <p:tgtEl>
                                          <p:spTgt spid="92"/>
                                        </p:tgtEl>
                                      </p:cBhvr>
                                    </p:animEffect>
                                  </p:childTnLst>
                                </p:cTn>
                              </p:par>
                            </p:childTnLst>
                          </p:cTn>
                        </p:par>
                        <p:par>
                          <p:cTn id="171" fill="hold">
                            <p:stCondLst>
                              <p:cond delay="2000"/>
                            </p:stCondLst>
                            <p:childTnLst>
                              <p:par>
                                <p:cTn id="172" presetID="9" presetClass="entr" presetSubtype="0" fill="hold" nodeType="afterEffect">
                                  <p:stCondLst>
                                    <p:cond delay="0"/>
                                  </p:stCondLst>
                                  <p:childTnLst>
                                    <p:set>
                                      <p:cBhvr>
                                        <p:cTn id="173" dur="1" fill="hold">
                                          <p:stCondLst>
                                            <p:cond delay="0"/>
                                          </p:stCondLst>
                                        </p:cTn>
                                        <p:tgtEl>
                                          <p:spTgt spid="88"/>
                                        </p:tgtEl>
                                        <p:attrNameLst>
                                          <p:attrName>style.visibility</p:attrName>
                                        </p:attrNameLst>
                                      </p:cBhvr>
                                      <p:to>
                                        <p:strVal val="visible"/>
                                      </p:to>
                                    </p:set>
                                    <p:animEffect transition="in" filter="dissolve">
                                      <p:cBhvr>
                                        <p:cTn id="174" dur="500"/>
                                        <p:tgtEl>
                                          <p:spTgt spid="88"/>
                                        </p:tgtEl>
                                      </p:cBhvr>
                                    </p:animEffect>
                                  </p:childTnLst>
                                </p:cTn>
                              </p:par>
                            </p:childTnLst>
                          </p:cTn>
                        </p:par>
                        <p:par>
                          <p:cTn id="175" fill="hold">
                            <p:stCondLst>
                              <p:cond delay="2500"/>
                            </p:stCondLst>
                            <p:childTnLst>
                              <p:par>
                                <p:cTn id="176" presetID="9" presetClass="entr" presetSubtype="0" fill="hold" nodeType="after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dissolve">
                                      <p:cBhvr>
                                        <p:cTn id="178" dur="500"/>
                                        <p:tgtEl>
                                          <p:spTgt spid="69"/>
                                        </p:tgtEl>
                                      </p:cBhvr>
                                    </p:animEffect>
                                  </p:childTnLst>
                                </p:cTn>
                              </p:par>
                            </p:childTnLst>
                          </p:cTn>
                        </p:par>
                        <p:par>
                          <p:cTn id="179" fill="hold">
                            <p:stCondLst>
                              <p:cond delay="3000"/>
                            </p:stCondLst>
                            <p:childTnLst>
                              <p:par>
                                <p:cTn id="180" presetID="9" presetClass="entr" presetSubtype="0" fill="hold" nodeType="after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dissolve">
                                      <p:cBhvr>
                                        <p:cTn id="182" dur="500"/>
                                        <p:tgtEl>
                                          <p:spTgt spid="67"/>
                                        </p:tgtEl>
                                      </p:cBhvr>
                                    </p:animEffect>
                                  </p:childTnLst>
                                </p:cTn>
                              </p:par>
                            </p:childTnLst>
                          </p:cTn>
                        </p:par>
                        <p:par>
                          <p:cTn id="183" fill="hold">
                            <p:stCondLst>
                              <p:cond delay="3500"/>
                            </p:stCondLst>
                            <p:childTnLst>
                              <p:par>
                                <p:cTn id="184" presetID="9" presetClass="entr" presetSubtype="0" fill="hold" nodeType="afterEffect">
                                  <p:stCondLst>
                                    <p:cond delay="0"/>
                                  </p:stCondLst>
                                  <p:childTnLst>
                                    <p:set>
                                      <p:cBhvr>
                                        <p:cTn id="185" dur="1" fill="hold">
                                          <p:stCondLst>
                                            <p:cond delay="0"/>
                                          </p:stCondLst>
                                        </p:cTn>
                                        <p:tgtEl>
                                          <p:spTgt spid="110"/>
                                        </p:tgtEl>
                                        <p:attrNameLst>
                                          <p:attrName>style.visibility</p:attrName>
                                        </p:attrNameLst>
                                      </p:cBhvr>
                                      <p:to>
                                        <p:strVal val="visible"/>
                                      </p:to>
                                    </p:set>
                                    <p:animEffect transition="in" filter="dissolve">
                                      <p:cBhvr>
                                        <p:cTn id="186" dur="500"/>
                                        <p:tgtEl>
                                          <p:spTgt spid="110"/>
                                        </p:tgtEl>
                                      </p:cBhvr>
                                    </p:animEffect>
                                  </p:childTnLst>
                                </p:cTn>
                              </p:par>
                            </p:childTnLst>
                          </p:cTn>
                        </p:par>
                        <p:par>
                          <p:cTn id="187" fill="hold">
                            <p:stCondLst>
                              <p:cond delay="4000"/>
                            </p:stCondLst>
                            <p:childTnLst>
                              <p:par>
                                <p:cTn id="188" presetID="9" presetClass="entr" presetSubtype="0" fill="hold" nodeType="afterEffect">
                                  <p:stCondLst>
                                    <p:cond delay="0"/>
                                  </p:stCondLst>
                                  <p:childTnLst>
                                    <p:set>
                                      <p:cBhvr>
                                        <p:cTn id="189" dur="1" fill="hold">
                                          <p:stCondLst>
                                            <p:cond delay="0"/>
                                          </p:stCondLst>
                                        </p:cTn>
                                        <p:tgtEl>
                                          <p:spTgt spid="79"/>
                                        </p:tgtEl>
                                        <p:attrNameLst>
                                          <p:attrName>style.visibility</p:attrName>
                                        </p:attrNameLst>
                                      </p:cBhvr>
                                      <p:to>
                                        <p:strVal val="visible"/>
                                      </p:to>
                                    </p:set>
                                    <p:animEffect transition="in" filter="dissolve">
                                      <p:cBhvr>
                                        <p:cTn id="190" dur="500"/>
                                        <p:tgtEl>
                                          <p:spTgt spid="79"/>
                                        </p:tgtEl>
                                      </p:cBhvr>
                                    </p:animEffect>
                                  </p:childTnLst>
                                </p:cTn>
                              </p:par>
                            </p:childTnLst>
                          </p:cTn>
                        </p:par>
                        <p:par>
                          <p:cTn id="191" fill="hold">
                            <p:stCondLst>
                              <p:cond delay="4500"/>
                            </p:stCondLst>
                            <p:childTnLst>
                              <p:par>
                                <p:cTn id="192" presetID="9" presetClass="entr" presetSubtype="0" fill="hold" nodeType="afterEffect">
                                  <p:stCondLst>
                                    <p:cond delay="0"/>
                                  </p:stCondLst>
                                  <p:childTnLst>
                                    <p:set>
                                      <p:cBhvr>
                                        <p:cTn id="193" dur="1" fill="hold">
                                          <p:stCondLst>
                                            <p:cond delay="0"/>
                                          </p:stCondLst>
                                        </p:cTn>
                                        <p:tgtEl>
                                          <p:spTgt spid="98"/>
                                        </p:tgtEl>
                                        <p:attrNameLst>
                                          <p:attrName>style.visibility</p:attrName>
                                        </p:attrNameLst>
                                      </p:cBhvr>
                                      <p:to>
                                        <p:strVal val="visible"/>
                                      </p:to>
                                    </p:set>
                                    <p:animEffect transition="in" filter="dissolve">
                                      <p:cBhvr>
                                        <p:cTn id="19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6" grpId="0" animBg="1"/>
      <p:bldP spid="28" grpId="0" animBg="1"/>
      <p:bldP spid="30" grpId="0" animBg="1"/>
      <p:bldP spid="32" grpId="0" animBg="1"/>
      <p:bldP spid="34" grpId="0" animBg="1"/>
      <p:bldP spid="36" grpId="0" animBg="1"/>
      <p:bldP spid="38" grpId="0" animBg="1"/>
      <p:bldP spid="40" grpId="0" animBg="1"/>
      <p:bldGraphic spid="6" grpId="0">
        <p:bldAsOne/>
      </p:bldGraphic>
      <p:bldP spid="9" grpId="0" animBg="1"/>
      <p:bldP spid="19" grpId="0" animBg="1"/>
      <p:bldP spid="25"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E657EE-B599-EB4F-BA79-86E03F9E759A}"/>
              </a:ext>
            </a:extLst>
          </p:cNvPr>
          <p:cNvSpPr/>
          <p:nvPr/>
        </p:nvSpPr>
        <p:spPr>
          <a:xfrm>
            <a:off x="898903" y="-4"/>
            <a:ext cx="11285479" cy="68579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18286D-90B5-EF4B-8F1E-43C9C069887D}"/>
              </a:ext>
            </a:extLst>
          </p:cNvPr>
          <p:cNvSpPr/>
          <p:nvPr/>
        </p:nvSpPr>
        <p:spPr>
          <a:xfrm rot="16200000">
            <a:off x="-2975739" y="2983353"/>
            <a:ext cx="6857999" cy="8912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PROCESSING WORKFLOW</a:t>
            </a:r>
            <a:endParaRPr lang="en-US" sz="4800" dirty="0">
              <a:effectLst/>
            </a:endParaRPr>
          </a:p>
        </p:txBody>
      </p:sp>
      <p:grpSp>
        <p:nvGrpSpPr>
          <p:cNvPr id="236" name="Group">
            <a:extLst>
              <a:ext uri="{FF2B5EF4-FFF2-40B4-BE49-F238E27FC236}">
                <a16:creationId xmlns:a16="http://schemas.microsoft.com/office/drawing/2014/main" id="{6C0B50F1-9C31-974E-AB01-58F9D4E6AB17}"/>
              </a:ext>
            </a:extLst>
          </p:cNvPr>
          <p:cNvGrpSpPr/>
          <p:nvPr/>
        </p:nvGrpSpPr>
        <p:grpSpPr>
          <a:xfrm>
            <a:off x="1184052" y="148007"/>
            <a:ext cx="861884" cy="1178822"/>
            <a:chOff x="0" y="0"/>
            <a:chExt cx="1010346" cy="1450821"/>
          </a:xfrm>
        </p:grpSpPr>
        <p:sp>
          <p:nvSpPr>
            <p:cNvPr id="237" name="Clipboard">
              <a:extLst>
                <a:ext uri="{FF2B5EF4-FFF2-40B4-BE49-F238E27FC236}">
                  <a16:creationId xmlns:a16="http://schemas.microsoft.com/office/drawing/2014/main" id="{1FCAC8DB-B5DE-0C42-8C01-6C42ACD3E11A}"/>
                </a:ext>
              </a:extLst>
            </p:cNvPr>
            <p:cNvSpPr/>
            <p:nvPr/>
          </p:nvSpPr>
          <p:spPr>
            <a:xfrm>
              <a:off x="0" y="0"/>
              <a:ext cx="1010347" cy="1450822"/>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510" y="2794"/>
                    <a:pt x="0" y="3149"/>
                    <a:pt x="0" y="3587"/>
                  </a:cubicBezTo>
                  <a:lnTo>
                    <a:pt x="0" y="20807"/>
                  </a:lnTo>
                  <a:cubicBezTo>
                    <a:pt x="0" y="21245"/>
                    <a:pt x="510" y="21600"/>
                    <a:pt x="1139" y="21600"/>
                  </a:cubicBezTo>
                  <a:lnTo>
                    <a:pt x="20461" y="21600"/>
                  </a:lnTo>
                  <a:cubicBezTo>
                    <a:pt x="21090" y="21600"/>
                    <a:pt x="21600" y="21245"/>
                    <a:pt x="21600" y="20807"/>
                  </a:cubicBezTo>
                  <a:lnTo>
                    <a:pt x="21600" y="3587"/>
                  </a:lnTo>
                  <a:cubicBezTo>
                    <a:pt x="21600" y="3149"/>
                    <a:pt x="21090"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63" y="4130"/>
                    <a:pt x="4364" y="4392"/>
                    <a:pt x="4364" y="4392"/>
                  </a:cubicBezTo>
                  <a:lnTo>
                    <a:pt x="10799" y="4392"/>
                  </a:lnTo>
                  <a:lnTo>
                    <a:pt x="17236" y="4392"/>
                  </a:lnTo>
                  <a:cubicBezTo>
                    <a:pt x="17236" y="4392"/>
                    <a:pt x="17337" y="4130"/>
                    <a:pt x="17393" y="3923"/>
                  </a:cubicBezTo>
                  <a:lnTo>
                    <a:pt x="19981" y="3923"/>
                  </a:lnTo>
                  <a:lnTo>
                    <a:pt x="19981" y="20471"/>
                  </a:lnTo>
                  <a:lnTo>
                    <a:pt x="1619" y="20471"/>
                  </a:lnTo>
                  <a:lnTo>
                    <a:pt x="1619" y="3923"/>
                  </a:lnTo>
                  <a:close/>
                </a:path>
              </a:pathLst>
            </a:cu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238" name="Application">
              <a:extLst>
                <a:ext uri="{FF2B5EF4-FFF2-40B4-BE49-F238E27FC236}">
                  <a16:creationId xmlns:a16="http://schemas.microsoft.com/office/drawing/2014/main" id="{F3A391D4-68D1-0647-83F8-A990E848423F}"/>
                </a:ext>
              </a:extLst>
            </p:cNvPr>
            <p:cNvSpPr txBox="1"/>
            <p:nvPr/>
          </p:nvSpPr>
          <p:spPr>
            <a:xfrm>
              <a:off x="37686" y="632371"/>
              <a:ext cx="934975" cy="2876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200"/>
              </a:lvl1pPr>
            </a:lstStyle>
            <a:p>
              <a:r>
                <a:t>Application</a:t>
              </a:r>
            </a:p>
          </p:txBody>
        </p:sp>
      </p:grpSp>
      <p:sp>
        <p:nvSpPr>
          <p:cNvPr id="239" name="Own…">
            <a:extLst>
              <a:ext uri="{FF2B5EF4-FFF2-40B4-BE49-F238E27FC236}">
                <a16:creationId xmlns:a16="http://schemas.microsoft.com/office/drawing/2014/main" id="{AFA1F030-E3DE-6046-8EE6-0C23C8E7A644}"/>
              </a:ext>
            </a:extLst>
          </p:cNvPr>
          <p:cNvSpPr/>
          <p:nvPr/>
        </p:nvSpPr>
        <p:spPr>
          <a:xfrm>
            <a:off x="1340555" y="1838747"/>
            <a:ext cx="934975" cy="888806"/>
          </a:xfrm>
          <a:prstGeom prst="rect">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a:defRPr sz="1500" b="0">
                <a:solidFill>
                  <a:srgbClr val="FFFFFF"/>
                </a:solidFill>
                <a:latin typeface="+mn-lt"/>
                <a:ea typeface="+mn-ea"/>
                <a:cs typeface="+mn-cs"/>
                <a:sym typeface="Helvetica Neue Medium"/>
              </a:defRPr>
            </a:pPr>
            <a:r>
              <a:rPr sz="1600" dirty="0"/>
              <a:t>Own</a:t>
            </a:r>
          </a:p>
          <a:p>
            <a:pPr algn="ctr">
              <a:defRPr sz="1500" b="0">
                <a:solidFill>
                  <a:srgbClr val="FFFFFF"/>
                </a:solidFill>
                <a:latin typeface="+mn-lt"/>
                <a:ea typeface="+mn-ea"/>
                <a:cs typeface="+mn-cs"/>
                <a:sym typeface="Helvetica Neue Medium"/>
              </a:defRPr>
            </a:pPr>
            <a:r>
              <a:rPr sz="1600" dirty="0"/>
              <a:t>Dept.</a:t>
            </a:r>
          </a:p>
        </p:txBody>
      </p:sp>
      <p:grpSp>
        <p:nvGrpSpPr>
          <p:cNvPr id="240" name="Group">
            <a:extLst>
              <a:ext uri="{FF2B5EF4-FFF2-40B4-BE49-F238E27FC236}">
                <a16:creationId xmlns:a16="http://schemas.microsoft.com/office/drawing/2014/main" id="{7455AC23-B526-A74C-9DB0-529F635DF760}"/>
              </a:ext>
            </a:extLst>
          </p:cNvPr>
          <p:cNvGrpSpPr/>
          <p:nvPr/>
        </p:nvGrpSpPr>
        <p:grpSpPr>
          <a:xfrm>
            <a:off x="1607602" y="1315603"/>
            <a:ext cx="1334944" cy="1519432"/>
            <a:chOff x="867872" y="827"/>
            <a:chExt cx="1334943" cy="1543088"/>
          </a:xfrm>
        </p:grpSpPr>
        <p:sp>
          <p:nvSpPr>
            <p:cNvPr id="241" name="Arrow">
              <a:extLst>
                <a:ext uri="{FF2B5EF4-FFF2-40B4-BE49-F238E27FC236}">
                  <a16:creationId xmlns:a16="http://schemas.microsoft.com/office/drawing/2014/main" id="{2185E2CB-1E71-5C4C-BE78-DAF905DF0089}"/>
                </a:ext>
              </a:extLst>
            </p:cNvPr>
            <p:cNvSpPr/>
            <p:nvPr/>
          </p:nvSpPr>
          <p:spPr>
            <a:xfrm rot="5381281" flipH="1">
              <a:off x="747687" y="121012"/>
              <a:ext cx="545973" cy="305603"/>
            </a:xfrm>
            <a:prstGeom prst="rightArrow">
              <a:avLst>
                <a:gd name="adj1" fmla="val 24266"/>
                <a:gd name="adj2" fmla="val 70841"/>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242" name="Memorandum…">
              <a:extLst>
                <a:ext uri="{FF2B5EF4-FFF2-40B4-BE49-F238E27FC236}">
                  <a16:creationId xmlns:a16="http://schemas.microsoft.com/office/drawing/2014/main" id="{ABB5B5F9-75D6-6D46-868F-13184D545FA0}"/>
                </a:ext>
              </a:extLst>
            </p:cNvPr>
            <p:cNvSpPr/>
            <p:nvPr/>
          </p:nvSpPr>
          <p:spPr>
            <a:xfrm>
              <a:off x="959146" y="376356"/>
              <a:ext cx="1243669" cy="1167559"/>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r">
                <a:defRPr sz="1000" b="0">
                  <a:latin typeface="+mn-lt"/>
                  <a:ea typeface="+mn-ea"/>
                  <a:cs typeface="+mn-cs"/>
                  <a:sym typeface="Helvetica Neue Medium"/>
                </a:defRPr>
              </a:pPr>
              <a:r>
                <a:rPr dirty="0"/>
                <a:t>Memorandum</a:t>
              </a:r>
            </a:p>
            <a:p>
              <a:pPr algn="r">
                <a:defRPr sz="1000" b="0">
                  <a:latin typeface="+mn-lt"/>
                  <a:ea typeface="+mn-ea"/>
                  <a:cs typeface="+mn-cs"/>
                  <a:sym typeface="Helvetica Neue Medium"/>
                </a:defRPr>
              </a:pPr>
              <a:r>
                <a:rPr dirty="0"/>
                <a:t>Collection</a:t>
              </a:r>
            </a:p>
          </p:txBody>
        </p:sp>
      </p:grpSp>
      <p:sp>
        <p:nvSpPr>
          <p:cNvPr id="243" name="Chairman">
            <a:extLst>
              <a:ext uri="{FF2B5EF4-FFF2-40B4-BE49-F238E27FC236}">
                <a16:creationId xmlns:a16="http://schemas.microsoft.com/office/drawing/2014/main" id="{766C027F-909A-A34E-A448-1FD4AAD3EF5D}"/>
              </a:ext>
            </a:extLst>
          </p:cNvPr>
          <p:cNvSpPr/>
          <p:nvPr/>
        </p:nvSpPr>
        <p:spPr>
          <a:xfrm>
            <a:off x="3430751" y="465752"/>
            <a:ext cx="934975" cy="672593"/>
          </a:xfrm>
          <a:prstGeom prst="rect">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400" b="0">
                <a:solidFill>
                  <a:srgbClr val="FFFFFF"/>
                </a:solidFill>
                <a:latin typeface="+mn-lt"/>
                <a:ea typeface="+mn-ea"/>
                <a:cs typeface="+mn-cs"/>
                <a:sym typeface="Helvetica Neue Medium"/>
              </a:defRPr>
            </a:lvl1pPr>
          </a:lstStyle>
          <a:p>
            <a:pPr algn="ctr"/>
            <a:r>
              <a:rPr sz="1600" dirty="0"/>
              <a:t>Chairman</a:t>
            </a:r>
          </a:p>
        </p:txBody>
      </p:sp>
      <p:grpSp>
        <p:nvGrpSpPr>
          <p:cNvPr id="244" name="Group">
            <a:extLst>
              <a:ext uri="{FF2B5EF4-FFF2-40B4-BE49-F238E27FC236}">
                <a16:creationId xmlns:a16="http://schemas.microsoft.com/office/drawing/2014/main" id="{07AD4117-AF2B-CF41-9ABD-4FE808C7D31B}"/>
              </a:ext>
            </a:extLst>
          </p:cNvPr>
          <p:cNvGrpSpPr/>
          <p:nvPr/>
        </p:nvGrpSpPr>
        <p:grpSpPr>
          <a:xfrm>
            <a:off x="2059036" y="94090"/>
            <a:ext cx="1371715" cy="865666"/>
            <a:chOff x="0" y="0"/>
            <a:chExt cx="1598860" cy="865665"/>
          </a:xfrm>
        </p:grpSpPr>
        <p:sp>
          <p:nvSpPr>
            <p:cNvPr id="245" name="Arrow">
              <a:extLst>
                <a:ext uri="{FF2B5EF4-FFF2-40B4-BE49-F238E27FC236}">
                  <a16:creationId xmlns:a16="http://schemas.microsoft.com/office/drawing/2014/main" id="{FD6C108F-E8B7-9248-9025-0CF104BB3497}"/>
                </a:ext>
              </a:extLst>
            </p:cNvPr>
            <p:cNvSpPr/>
            <p:nvPr/>
          </p:nvSpPr>
          <p:spPr>
            <a:xfrm>
              <a:off x="13095" y="631523"/>
              <a:ext cx="1585766" cy="234143"/>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46" name="Submit For…">
              <a:extLst>
                <a:ext uri="{FF2B5EF4-FFF2-40B4-BE49-F238E27FC236}">
                  <a16:creationId xmlns:a16="http://schemas.microsoft.com/office/drawing/2014/main" id="{EDF02FEF-9FA1-D84C-9880-E6BE4FDE7BFC}"/>
                </a:ext>
              </a:extLst>
            </p:cNvPr>
            <p:cNvSpPr txBox="1"/>
            <p:nvPr/>
          </p:nvSpPr>
          <p:spPr>
            <a:xfrm rot="16692">
              <a:off x="1758" y="3777"/>
              <a:ext cx="1557639" cy="7282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1300"/>
              </a:pPr>
              <a:r>
                <a:t>Submit For</a:t>
              </a:r>
            </a:p>
            <a:p>
              <a:pPr>
                <a:defRPr sz="1300"/>
              </a:pPr>
              <a:r>
                <a:t>Recommendation</a:t>
              </a:r>
            </a:p>
          </p:txBody>
        </p:sp>
      </p:grpSp>
      <p:sp>
        <p:nvSpPr>
          <p:cNvPr id="247" name="Dean">
            <a:extLst>
              <a:ext uri="{FF2B5EF4-FFF2-40B4-BE49-F238E27FC236}">
                <a16:creationId xmlns:a16="http://schemas.microsoft.com/office/drawing/2014/main" id="{52F8C56F-66EE-AF4A-8B37-626E47277E8C}"/>
              </a:ext>
            </a:extLst>
          </p:cNvPr>
          <p:cNvSpPr/>
          <p:nvPr/>
        </p:nvSpPr>
        <p:spPr>
          <a:xfrm>
            <a:off x="5481950" y="465752"/>
            <a:ext cx="588400" cy="672593"/>
          </a:xfrm>
          <a:prstGeom prst="rect">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400" b="0">
                <a:solidFill>
                  <a:srgbClr val="FFFFFF"/>
                </a:solidFill>
                <a:latin typeface="+mn-lt"/>
                <a:ea typeface="+mn-ea"/>
                <a:cs typeface="+mn-cs"/>
                <a:sym typeface="Helvetica Neue Medium"/>
              </a:defRPr>
            </a:lvl1pPr>
          </a:lstStyle>
          <a:p>
            <a:pPr algn="ctr"/>
            <a:r>
              <a:rPr sz="1600" dirty="0"/>
              <a:t>Dean</a:t>
            </a:r>
            <a:endParaRPr dirty="0"/>
          </a:p>
        </p:txBody>
      </p:sp>
      <p:grpSp>
        <p:nvGrpSpPr>
          <p:cNvPr id="248" name="Group">
            <a:extLst>
              <a:ext uri="{FF2B5EF4-FFF2-40B4-BE49-F238E27FC236}">
                <a16:creationId xmlns:a16="http://schemas.microsoft.com/office/drawing/2014/main" id="{41E3D6D3-6E79-5545-9C94-FA316D637EF6}"/>
              </a:ext>
            </a:extLst>
          </p:cNvPr>
          <p:cNvGrpSpPr/>
          <p:nvPr/>
        </p:nvGrpSpPr>
        <p:grpSpPr>
          <a:xfrm>
            <a:off x="4372390" y="649046"/>
            <a:ext cx="1697959" cy="865287"/>
            <a:chOff x="0" y="156171"/>
            <a:chExt cx="1888390" cy="1270000"/>
          </a:xfrm>
        </p:grpSpPr>
        <p:sp>
          <p:nvSpPr>
            <p:cNvPr id="249" name="Arrow">
              <a:extLst>
                <a:ext uri="{FF2B5EF4-FFF2-40B4-BE49-F238E27FC236}">
                  <a16:creationId xmlns:a16="http://schemas.microsoft.com/office/drawing/2014/main" id="{25E8C976-B894-784B-AA5D-C3E563D11A39}"/>
                </a:ext>
              </a:extLst>
            </p:cNvPr>
            <p:cNvSpPr/>
            <p:nvPr/>
          </p:nvSpPr>
          <p:spPr>
            <a:xfrm>
              <a:off x="0" y="300734"/>
              <a:ext cx="1236781" cy="227115"/>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250" name="Recommend">
              <a:extLst>
                <a:ext uri="{FF2B5EF4-FFF2-40B4-BE49-F238E27FC236}">
                  <a16:creationId xmlns:a16="http://schemas.microsoft.com/office/drawing/2014/main" id="{D8C7C3F0-B24E-7041-A715-3192048749E3}"/>
                </a:ext>
              </a:extLst>
            </p:cNvPr>
            <p:cNvSpPr/>
            <p:nvPr/>
          </p:nvSpPr>
          <p:spPr>
            <a:xfrm>
              <a:off x="618390" y="15617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400"/>
              </a:lvl1pPr>
            </a:lstStyle>
            <a:p>
              <a:pPr algn="ctr"/>
              <a:r>
                <a:rPr dirty="0"/>
                <a:t>Recommend</a:t>
              </a:r>
            </a:p>
          </p:txBody>
        </p:sp>
      </p:grpSp>
      <p:sp>
        <p:nvSpPr>
          <p:cNvPr id="251" name="Registrar">
            <a:extLst>
              <a:ext uri="{FF2B5EF4-FFF2-40B4-BE49-F238E27FC236}">
                <a16:creationId xmlns:a16="http://schemas.microsoft.com/office/drawing/2014/main" id="{88C084A9-9902-1E46-87E5-E09E96866DB5}"/>
              </a:ext>
            </a:extLst>
          </p:cNvPr>
          <p:cNvSpPr/>
          <p:nvPr/>
        </p:nvSpPr>
        <p:spPr>
          <a:xfrm>
            <a:off x="7173420" y="719066"/>
            <a:ext cx="894348" cy="681126"/>
          </a:xfrm>
          <a:prstGeom prst="rect">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400" b="0">
                <a:solidFill>
                  <a:srgbClr val="FFFFFF"/>
                </a:solidFill>
                <a:latin typeface="+mn-lt"/>
                <a:ea typeface="+mn-ea"/>
                <a:cs typeface="+mn-cs"/>
                <a:sym typeface="Helvetica Neue Medium"/>
              </a:defRPr>
            </a:lvl1pPr>
          </a:lstStyle>
          <a:p>
            <a:pPr algn="ctr"/>
            <a:r>
              <a:rPr sz="1600" dirty="0"/>
              <a:t>Registrar</a:t>
            </a:r>
          </a:p>
        </p:txBody>
      </p:sp>
      <p:grpSp>
        <p:nvGrpSpPr>
          <p:cNvPr id="252" name="Group">
            <a:extLst>
              <a:ext uri="{FF2B5EF4-FFF2-40B4-BE49-F238E27FC236}">
                <a16:creationId xmlns:a16="http://schemas.microsoft.com/office/drawing/2014/main" id="{03820588-9E5D-9C48-BC74-F9CF3A7E0ADB}"/>
              </a:ext>
            </a:extLst>
          </p:cNvPr>
          <p:cNvGrpSpPr/>
          <p:nvPr/>
        </p:nvGrpSpPr>
        <p:grpSpPr>
          <a:xfrm>
            <a:off x="6047144" y="661628"/>
            <a:ext cx="1749764" cy="1246675"/>
            <a:chOff x="0" y="156171"/>
            <a:chExt cx="1888391" cy="1270001"/>
          </a:xfrm>
        </p:grpSpPr>
        <p:sp>
          <p:nvSpPr>
            <p:cNvPr id="253" name="Arrow">
              <a:extLst>
                <a:ext uri="{FF2B5EF4-FFF2-40B4-BE49-F238E27FC236}">
                  <a16:creationId xmlns:a16="http://schemas.microsoft.com/office/drawing/2014/main" id="{9A93CE3F-7064-8440-8464-ACF2A0CFD138}"/>
                </a:ext>
              </a:extLst>
            </p:cNvPr>
            <p:cNvSpPr/>
            <p:nvPr/>
          </p:nvSpPr>
          <p:spPr>
            <a:xfrm>
              <a:off x="0" y="248984"/>
              <a:ext cx="1236781" cy="155917"/>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254" name="Recommend">
              <a:extLst>
                <a:ext uri="{FF2B5EF4-FFF2-40B4-BE49-F238E27FC236}">
                  <a16:creationId xmlns:a16="http://schemas.microsoft.com/office/drawing/2014/main" id="{F243A6EA-ED20-0F40-B1F9-A22705AC8FEE}"/>
                </a:ext>
              </a:extLst>
            </p:cNvPr>
            <p:cNvSpPr/>
            <p:nvPr/>
          </p:nvSpPr>
          <p:spPr>
            <a:xfrm>
              <a:off x="618390" y="15617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400"/>
              </a:lvl1pPr>
            </a:lstStyle>
            <a:p>
              <a:pPr algn="ctr"/>
              <a:r>
                <a:rPr dirty="0"/>
                <a:t>Recommend</a:t>
              </a:r>
            </a:p>
          </p:txBody>
        </p:sp>
      </p:grpSp>
      <p:grpSp>
        <p:nvGrpSpPr>
          <p:cNvPr id="255" name="Group">
            <a:extLst>
              <a:ext uri="{FF2B5EF4-FFF2-40B4-BE49-F238E27FC236}">
                <a16:creationId xmlns:a16="http://schemas.microsoft.com/office/drawing/2014/main" id="{4D4E70EC-D69F-EB49-981C-8B92AF683B07}"/>
              </a:ext>
            </a:extLst>
          </p:cNvPr>
          <p:cNvGrpSpPr/>
          <p:nvPr/>
        </p:nvGrpSpPr>
        <p:grpSpPr>
          <a:xfrm>
            <a:off x="7178025" y="14583"/>
            <a:ext cx="891286" cy="733237"/>
            <a:chOff x="24359" y="359390"/>
            <a:chExt cx="891284" cy="733236"/>
          </a:xfrm>
        </p:grpSpPr>
        <p:sp>
          <p:nvSpPr>
            <p:cNvPr id="256" name="Docket">
              <a:extLst>
                <a:ext uri="{FF2B5EF4-FFF2-40B4-BE49-F238E27FC236}">
                  <a16:creationId xmlns:a16="http://schemas.microsoft.com/office/drawing/2014/main" id="{08F84EA9-DE5F-2C4F-9A2D-A3FA6EE5D5BB}"/>
                </a:ext>
              </a:extLst>
            </p:cNvPr>
            <p:cNvSpPr/>
            <p:nvPr/>
          </p:nvSpPr>
          <p:spPr>
            <a:xfrm>
              <a:off x="24359" y="359390"/>
              <a:ext cx="891284" cy="428960"/>
            </a:xfrm>
            <a:prstGeom prst="ellipse">
              <a:avLst/>
            </a:prstGeom>
            <a:solidFill>
              <a:srgbClr val="7030A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400" b="0">
                  <a:solidFill>
                    <a:srgbClr val="FFFFFF"/>
                  </a:solidFill>
                  <a:latin typeface="+mn-lt"/>
                  <a:ea typeface="+mn-ea"/>
                  <a:cs typeface="+mn-cs"/>
                  <a:sym typeface="Helvetica Neue Medium"/>
                </a:defRPr>
              </a:lvl1pPr>
            </a:lstStyle>
            <a:p>
              <a:pPr algn="ctr"/>
              <a:r>
                <a:rPr dirty="0"/>
                <a:t>Docket</a:t>
              </a:r>
            </a:p>
          </p:txBody>
        </p:sp>
        <p:sp>
          <p:nvSpPr>
            <p:cNvPr id="257" name="Arrow">
              <a:extLst>
                <a:ext uri="{FF2B5EF4-FFF2-40B4-BE49-F238E27FC236}">
                  <a16:creationId xmlns:a16="http://schemas.microsoft.com/office/drawing/2014/main" id="{3C0C3125-548B-2143-8723-5ECBCE9B79DF}"/>
                </a:ext>
              </a:extLst>
            </p:cNvPr>
            <p:cNvSpPr/>
            <p:nvPr/>
          </p:nvSpPr>
          <p:spPr>
            <a:xfrm rot="16200000" flipH="1">
              <a:off x="332413" y="811272"/>
              <a:ext cx="304277" cy="258432"/>
            </a:xfrm>
            <a:prstGeom prst="rightArrow">
              <a:avLst>
                <a:gd name="adj1" fmla="val 24266"/>
                <a:gd name="adj2" fmla="val 43389"/>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258" name="Group">
            <a:extLst>
              <a:ext uri="{FF2B5EF4-FFF2-40B4-BE49-F238E27FC236}">
                <a16:creationId xmlns:a16="http://schemas.microsoft.com/office/drawing/2014/main" id="{94AB32A4-17F6-3942-A61D-6A36D38787F7}"/>
              </a:ext>
            </a:extLst>
          </p:cNvPr>
          <p:cNvGrpSpPr/>
          <p:nvPr/>
        </p:nvGrpSpPr>
        <p:grpSpPr>
          <a:xfrm>
            <a:off x="8052731" y="790792"/>
            <a:ext cx="1895841" cy="645477"/>
            <a:chOff x="0" y="168502"/>
            <a:chExt cx="1888391" cy="1270001"/>
          </a:xfrm>
        </p:grpSpPr>
        <p:sp>
          <p:nvSpPr>
            <p:cNvPr id="259" name="Arrow">
              <a:extLst>
                <a:ext uri="{FF2B5EF4-FFF2-40B4-BE49-F238E27FC236}">
                  <a16:creationId xmlns:a16="http://schemas.microsoft.com/office/drawing/2014/main" id="{4EAED2F3-D882-3C47-9E29-448A027D9AD0}"/>
                </a:ext>
              </a:extLst>
            </p:cNvPr>
            <p:cNvSpPr/>
            <p:nvPr/>
          </p:nvSpPr>
          <p:spPr>
            <a:xfrm>
              <a:off x="0" y="290857"/>
              <a:ext cx="1311912" cy="219554"/>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60" name="Mark">
              <a:extLst>
                <a:ext uri="{FF2B5EF4-FFF2-40B4-BE49-F238E27FC236}">
                  <a16:creationId xmlns:a16="http://schemas.microsoft.com/office/drawing/2014/main" id="{3AACA834-2B83-2B40-B9FC-9E61D0D950EF}"/>
                </a:ext>
              </a:extLst>
            </p:cNvPr>
            <p:cNvSpPr/>
            <p:nvPr/>
          </p:nvSpPr>
          <p:spPr>
            <a:xfrm>
              <a:off x="618390" y="168502"/>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600"/>
              </a:lvl1pPr>
            </a:lstStyle>
            <a:p>
              <a:pPr algn="ctr"/>
              <a:r>
                <a:rPr sz="1200" dirty="0"/>
                <a:t>Mark</a:t>
              </a:r>
            </a:p>
          </p:txBody>
        </p:sp>
      </p:grpSp>
      <p:sp>
        <p:nvSpPr>
          <p:cNvPr id="261" name="Deputy Director">
            <a:extLst>
              <a:ext uri="{FF2B5EF4-FFF2-40B4-BE49-F238E27FC236}">
                <a16:creationId xmlns:a16="http://schemas.microsoft.com/office/drawing/2014/main" id="{9039985F-B17B-C048-B861-08D44EE67D31}"/>
              </a:ext>
            </a:extLst>
          </p:cNvPr>
          <p:cNvSpPr/>
          <p:nvPr/>
        </p:nvSpPr>
        <p:spPr>
          <a:xfrm>
            <a:off x="9321544" y="693942"/>
            <a:ext cx="905624" cy="888806"/>
          </a:xfrm>
          <a:prstGeom prst="roundRect">
            <a:avLst>
              <a:gd name="adj" fmla="val 20873"/>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600" b="0">
                <a:solidFill>
                  <a:srgbClr val="FFFFFF"/>
                </a:solidFill>
                <a:latin typeface="+mn-lt"/>
                <a:ea typeface="+mn-ea"/>
                <a:cs typeface="+mn-cs"/>
                <a:sym typeface="Helvetica Neue Medium"/>
              </a:defRPr>
            </a:lvl1pPr>
          </a:lstStyle>
          <a:p>
            <a:pPr algn="ctr"/>
            <a:r>
              <a:rPr dirty="0"/>
              <a:t>Deputy Director</a:t>
            </a:r>
          </a:p>
        </p:txBody>
      </p:sp>
      <p:sp>
        <p:nvSpPr>
          <p:cNvPr id="262" name="Assistant Director">
            <a:extLst>
              <a:ext uri="{FF2B5EF4-FFF2-40B4-BE49-F238E27FC236}">
                <a16:creationId xmlns:a16="http://schemas.microsoft.com/office/drawing/2014/main" id="{B14E660D-DA62-824A-8A47-7ABD95275A8F}"/>
              </a:ext>
            </a:extLst>
          </p:cNvPr>
          <p:cNvSpPr/>
          <p:nvPr/>
        </p:nvSpPr>
        <p:spPr>
          <a:xfrm>
            <a:off x="10978185" y="704173"/>
            <a:ext cx="1010348" cy="888806"/>
          </a:xfrm>
          <a:prstGeom prst="roundRect">
            <a:avLst>
              <a:gd name="adj" fmla="val 20873"/>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600" b="0">
                <a:solidFill>
                  <a:srgbClr val="FFFFFF"/>
                </a:solidFill>
                <a:latin typeface="+mn-lt"/>
                <a:ea typeface="+mn-ea"/>
                <a:cs typeface="+mn-cs"/>
                <a:sym typeface="Helvetica Neue Medium"/>
              </a:defRPr>
            </a:lvl1pPr>
          </a:lstStyle>
          <a:p>
            <a:pPr algn="ctr"/>
            <a:r>
              <a:rPr dirty="0"/>
              <a:t>Assistant Director</a:t>
            </a:r>
          </a:p>
        </p:txBody>
      </p:sp>
      <p:grpSp>
        <p:nvGrpSpPr>
          <p:cNvPr id="263" name="Group">
            <a:extLst>
              <a:ext uri="{FF2B5EF4-FFF2-40B4-BE49-F238E27FC236}">
                <a16:creationId xmlns:a16="http://schemas.microsoft.com/office/drawing/2014/main" id="{E4CA14E0-6704-E942-82CE-357B9417CB07}"/>
              </a:ext>
            </a:extLst>
          </p:cNvPr>
          <p:cNvGrpSpPr/>
          <p:nvPr/>
        </p:nvGrpSpPr>
        <p:grpSpPr>
          <a:xfrm>
            <a:off x="10234786" y="739608"/>
            <a:ext cx="730337" cy="290806"/>
            <a:chOff x="0" y="0"/>
            <a:chExt cx="850084" cy="715773"/>
          </a:xfrm>
        </p:grpSpPr>
        <p:sp>
          <p:nvSpPr>
            <p:cNvPr id="264" name="Arrow">
              <a:extLst>
                <a:ext uri="{FF2B5EF4-FFF2-40B4-BE49-F238E27FC236}">
                  <a16:creationId xmlns:a16="http://schemas.microsoft.com/office/drawing/2014/main" id="{D844532E-2DD2-9549-92EA-FCCAE5682D05}"/>
                </a:ext>
              </a:extLst>
            </p:cNvPr>
            <p:cNvSpPr/>
            <p:nvPr/>
          </p:nvSpPr>
          <p:spPr>
            <a:xfrm>
              <a:off x="0" y="374119"/>
              <a:ext cx="850084" cy="341654"/>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265" name="Mark">
              <a:extLst>
                <a:ext uri="{FF2B5EF4-FFF2-40B4-BE49-F238E27FC236}">
                  <a16:creationId xmlns:a16="http://schemas.microsoft.com/office/drawing/2014/main" id="{16BC513B-6B75-D643-819B-252BB79E8E05}"/>
                </a:ext>
              </a:extLst>
            </p:cNvPr>
            <p:cNvSpPr txBox="1"/>
            <p:nvPr/>
          </p:nvSpPr>
          <p:spPr>
            <a:xfrm>
              <a:off x="158438" y="0"/>
              <a:ext cx="619345" cy="3416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600"/>
              </a:lvl1pPr>
            </a:lstStyle>
            <a:p>
              <a:r>
                <a:rPr sz="1200" dirty="0"/>
                <a:t>Mark</a:t>
              </a:r>
            </a:p>
          </p:txBody>
        </p:sp>
      </p:grpSp>
      <p:sp>
        <p:nvSpPr>
          <p:cNvPr id="266" name="Section Officer">
            <a:extLst>
              <a:ext uri="{FF2B5EF4-FFF2-40B4-BE49-F238E27FC236}">
                <a16:creationId xmlns:a16="http://schemas.microsoft.com/office/drawing/2014/main" id="{9D0B3835-55BC-3046-8DEC-D86BC656F5AB}"/>
              </a:ext>
            </a:extLst>
          </p:cNvPr>
          <p:cNvSpPr/>
          <p:nvPr/>
        </p:nvSpPr>
        <p:spPr>
          <a:xfrm>
            <a:off x="10978185" y="2560100"/>
            <a:ext cx="1010348" cy="888806"/>
          </a:xfrm>
          <a:prstGeom prst="roundRect">
            <a:avLst>
              <a:gd name="adj" fmla="val 20873"/>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600" b="0">
                <a:solidFill>
                  <a:srgbClr val="FFFFFF"/>
                </a:solidFill>
                <a:latin typeface="+mn-lt"/>
                <a:ea typeface="+mn-ea"/>
                <a:cs typeface="+mn-cs"/>
                <a:sym typeface="Helvetica Neue Medium"/>
              </a:defRPr>
            </a:lvl1pPr>
          </a:lstStyle>
          <a:p>
            <a:pPr algn="ctr"/>
            <a:r>
              <a:rPr sz="1800" dirty="0"/>
              <a:t>Section Officer</a:t>
            </a:r>
          </a:p>
        </p:txBody>
      </p:sp>
      <p:sp>
        <p:nvSpPr>
          <p:cNvPr id="267" name="Assistant Administrative Officer">
            <a:extLst>
              <a:ext uri="{FF2B5EF4-FFF2-40B4-BE49-F238E27FC236}">
                <a16:creationId xmlns:a16="http://schemas.microsoft.com/office/drawing/2014/main" id="{EFB9E6DD-F188-AC4C-8E8A-41F025BA01FB}"/>
              </a:ext>
            </a:extLst>
          </p:cNvPr>
          <p:cNvSpPr/>
          <p:nvPr/>
        </p:nvSpPr>
        <p:spPr>
          <a:xfrm>
            <a:off x="10777998" y="4375526"/>
            <a:ext cx="1270000" cy="888806"/>
          </a:xfrm>
          <a:prstGeom prst="roundRect">
            <a:avLst>
              <a:gd name="adj" fmla="val 20873"/>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300" b="0">
                <a:solidFill>
                  <a:srgbClr val="FFFFFF"/>
                </a:solidFill>
                <a:latin typeface="+mn-lt"/>
                <a:ea typeface="+mn-ea"/>
                <a:cs typeface="+mn-cs"/>
                <a:sym typeface="Helvetica Neue Medium"/>
              </a:defRPr>
            </a:lvl1pPr>
          </a:lstStyle>
          <a:p>
            <a:pPr algn="ctr"/>
            <a:r>
              <a:rPr dirty="0"/>
              <a:t>Assistant Administrative Officer</a:t>
            </a:r>
          </a:p>
        </p:txBody>
      </p:sp>
      <p:grpSp>
        <p:nvGrpSpPr>
          <p:cNvPr id="268" name="Group">
            <a:extLst>
              <a:ext uri="{FF2B5EF4-FFF2-40B4-BE49-F238E27FC236}">
                <a16:creationId xmlns:a16="http://schemas.microsoft.com/office/drawing/2014/main" id="{DC11EB43-5B5F-5049-92A9-BC3ECF49FA50}"/>
              </a:ext>
            </a:extLst>
          </p:cNvPr>
          <p:cNvGrpSpPr/>
          <p:nvPr/>
        </p:nvGrpSpPr>
        <p:grpSpPr>
          <a:xfrm>
            <a:off x="10836581" y="5255331"/>
            <a:ext cx="1177999" cy="1137848"/>
            <a:chOff x="139393" y="-49410"/>
            <a:chExt cx="1177998" cy="1114070"/>
          </a:xfrm>
        </p:grpSpPr>
        <p:sp>
          <p:nvSpPr>
            <p:cNvPr id="269" name="File Note">
              <a:extLst>
                <a:ext uri="{FF2B5EF4-FFF2-40B4-BE49-F238E27FC236}">
                  <a16:creationId xmlns:a16="http://schemas.microsoft.com/office/drawing/2014/main" id="{15D1244E-3640-A047-BD4A-77D08BAEBE0E}"/>
                </a:ext>
              </a:extLst>
            </p:cNvPr>
            <p:cNvSpPr/>
            <p:nvPr/>
          </p:nvSpPr>
          <p:spPr>
            <a:xfrm>
              <a:off x="139393" y="281285"/>
              <a:ext cx="1177998" cy="7833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7030A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800" b="0">
                  <a:solidFill>
                    <a:srgbClr val="FFFFFF"/>
                  </a:solidFill>
                  <a:latin typeface="+mn-lt"/>
                  <a:ea typeface="+mn-ea"/>
                  <a:cs typeface="+mn-cs"/>
                  <a:sym typeface="Helvetica Neue Medium"/>
                </a:defRPr>
              </a:lvl1pPr>
            </a:lstStyle>
            <a:p>
              <a:pPr algn="ctr"/>
              <a:r>
                <a:rPr dirty="0"/>
                <a:t>File Note</a:t>
              </a:r>
            </a:p>
          </p:txBody>
        </p:sp>
        <p:sp>
          <p:nvSpPr>
            <p:cNvPr id="270" name="Arrow">
              <a:extLst>
                <a:ext uri="{FF2B5EF4-FFF2-40B4-BE49-F238E27FC236}">
                  <a16:creationId xmlns:a16="http://schemas.microsoft.com/office/drawing/2014/main" id="{9CC3723E-B77D-E142-88DC-1B5C67955C79}"/>
                </a:ext>
              </a:extLst>
            </p:cNvPr>
            <p:cNvSpPr/>
            <p:nvPr/>
          </p:nvSpPr>
          <p:spPr>
            <a:xfrm rot="5400000" flipH="1">
              <a:off x="529691" y="33234"/>
              <a:ext cx="391694" cy="226406"/>
            </a:xfrm>
            <a:prstGeom prst="rightArrow">
              <a:avLst>
                <a:gd name="adj1" fmla="val 47249"/>
                <a:gd name="adj2" fmla="val 51584"/>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grpSp>
      <p:sp>
        <p:nvSpPr>
          <p:cNvPr id="271" name="Arrow">
            <a:extLst>
              <a:ext uri="{FF2B5EF4-FFF2-40B4-BE49-F238E27FC236}">
                <a16:creationId xmlns:a16="http://schemas.microsoft.com/office/drawing/2014/main" id="{28C6146D-651E-C644-8A4B-95136209B37B}"/>
              </a:ext>
            </a:extLst>
          </p:cNvPr>
          <p:cNvSpPr/>
          <p:nvPr/>
        </p:nvSpPr>
        <p:spPr>
          <a:xfrm rot="5381281" flipH="1">
            <a:off x="10800255" y="3793407"/>
            <a:ext cx="914716" cy="232796"/>
          </a:xfrm>
          <a:prstGeom prst="rightArrow">
            <a:avLst>
              <a:gd name="adj1" fmla="val 39461"/>
              <a:gd name="adj2" fmla="val 65934"/>
            </a:avLst>
          </a:prstGeom>
          <a:solidFill>
            <a:srgbClr val="7030A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272" name="Arrow">
            <a:extLst>
              <a:ext uri="{FF2B5EF4-FFF2-40B4-BE49-F238E27FC236}">
                <a16:creationId xmlns:a16="http://schemas.microsoft.com/office/drawing/2014/main" id="{C68494C0-84B6-484E-BB97-15D131F181C3}"/>
              </a:ext>
            </a:extLst>
          </p:cNvPr>
          <p:cNvSpPr/>
          <p:nvPr/>
        </p:nvSpPr>
        <p:spPr>
          <a:xfrm rot="5381281" flipH="1">
            <a:off x="10770523" y="1964919"/>
            <a:ext cx="972281" cy="225684"/>
          </a:xfrm>
          <a:prstGeom prst="rightArrow">
            <a:avLst>
              <a:gd name="adj1" fmla="val 36243"/>
              <a:gd name="adj2" fmla="val 64141"/>
            </a:avLst>
          </a:prstGeom>
          <a:solidFill>
            <a:srgbClr val="7030A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273" name="Arrow">
            <a:extLst>
              <a:ext uri="{FF2B5EF4-FFF2-40B4-BE49-F238E27FC236}">
                <a16:creationId xmlns:a16="http://schemas.microsoft.com/office/drawing/2014/main" id="{B4FB1287-DC15-3F49-8108-735A7CFEE114}"/>
              </a:ext>
            </a:extLst>
          </p:cNvPr>
          <p:cNvSpPr/>
          <p:nvPr/>
        </p:nvSpPr>
        <p:spPr>
          <a:xfrm rot="10800000">
            <a:off x="10182665" y="1207518"/>
            <a:ext cx="782458" cy="160299"/>
          </a:xfrm>
          <a:prstGeom prst="rightArrow">
            <a:avLst>
              <a:gd name="adj1" fmla="val 40100"/>
              <a:gd name="adj2" fmla="val 65655"/>
            </a:avLst>
          </a:prstGeom>
          <a:solidFill>
            <a:srgbClr val="7030A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274" name="Arrow">
            <a:extLst>
              <a:ext uri="{FF2B5EF4-FFF2-40B4-BE49-F238E27FC236}">
                <a16:creationId xmlns:a16="http://schemas.microsoft.com/office/drawing/2014/main" id="{6DE46DB0-1245-2E4F-8E0B-F9E14982D98A}"/>
              </a:ext>
            </a:extLst>
          </p:cNvPr>
          <p:cNvSpPr/>
          <p:nvPr/>
        </p:nvSpPr>
        <p:spPr>
          <a:xfrm rot="10800000">
            <a:off x="8039898" y="1004616"/>
            <a:ext cx="1281646" cy="149688"/>
          </a:xfrm>
          <a:prstGeom prst="rightArrow">
            <a:avLst>
              <a:gd name="adj1" fmla="val 33522"/>
              <a:gd name="adj2" fmla="val 97382"/>
            </a:avLst>
          </a:prstGeom>
          <a:solidFill>
            <a:srgbClr val="7030A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5" name="VC">
            <a:extLst>
              <a:ext uri="{FF2B5EF4-FFF2-40B4-BE49-F238E27FC236}">
                <a16:creationId xmlns:a16="http://schemas.microsoft.com/office/drawing/2014/main" id="{40FA5B7A-31AB-1941-9C0A-0CF4E8986E3C}"/>
              </a:ext>
            </a:extLst>
          </p:cNvPr>
          <p:cNvSpPr/>
          <p:nvPr/>
        </p:nvSpPr>
        <p:spPr>
          <a:xfrm>
            <a:off x="4204998" y="1525684"/>
            <a:ext cx="1328627" cy="1263599"/>
          </a:xfrm>
          <a:prstGeom prst="pentagon">
            <a:avLst/>
          </a:prstGeom>
          <a:solidFill>
            <a:schemeClr val="tx1">
              <a:lumMod val="65000"/>
              <a:lumOff val="3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pPr algn="ctr"/>
            <a:r>
              <a:rPr dirty="0"/>
              <a:t>VC</a:t>
            </a:r>
          </a:p>
        </p:txBody>
      </p:sp>
      <p:grpSp>
        <p:nvGrpSpPr>
          <p:cNvPr id="276" name="Group">
            <a:extLst>
              <a:ext uri="{FF2B5EF4-FFF2-40B4-BE49-F238E27FC236}">
                <a16:creationId xmlns:a16="http://schemas.microsoft.com/office/drawing/2014/main" id="{C5153FA7-F998-644B-9A6E-331BF2140567}"/>
              </a:ext>
            </a:extLst>
          </p:cNvPr>
          <p:cNvGrpSpPr/>
          <p:nvPr/>
        </p:nvGrpSpPr>
        <p:grpSpPr>
          <a:xfrm rot="20573403">
            <a:off x="5459336" y="1247328"/>
            <a:ext cx="3394498" cy="1177537"/>
            <a:chOff x="-408893" y="263368"/>
            <a:chExt cx="3385631" cy="1177534"/>
          </a:xfrm>
        </p:grpSpPr>
        <p:sp>
          <p:nvSpPr>
            <p:cNvPr id="277" name="Arrow">
              <a:extLst>
                <a:ext uri="{FF2B5EF4-FFF2-40B4-BE49-F238E27FC236}">
                  <a16:creationId xmlns:a16="http://schemas.microsoft.com/office/drawing/2014/main" id="{904EE789-48B5-6841-86D6-F9C09F33578C}"/>
                </a:ext>
              </a:extLst>
            </p:cNvPr>
            <p:cNvSpPr/>
            <p:nvPr/>
          </p:nvSpPr>
          <p:spPr>
            <a:xfrm rot="10704038">
              <a:off x="-408893" y="263368"/>
              <a:ext cx="1867551" cy="305603"/>
            </a:xfrm>
            <a:prstGeom prst="rightArrow">
              <a:avLst>
                <a:gd name="adj1" fmla="val 24266"/>
                <a:gd name="adj2" fmla="val 70841"/>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278" name="Recommend">
              <a:extLst>
                <a:ext uri="{FF2B5EF4-FFF2-40B4-BE49-F238E27FC236}">
                  <a16:creationId xmlns:a16="http://schemas.microsoft.com/office/drawing/2014/main" id="{E0F4E43F-65E3-A04E-8ED0-026E95A59C1F}"/>
                </a:ext>
              </a:extLst>
            </p:cNvPr>
            <p:cNvSpPr/>
            <p:nvPr/>
          </p:nvSpPr>
          <p:spPr>
            <a:xfrm>
              <a:off x="529699" y="271759"/>
              <a:ext cx="2447039" cy="1169143"/>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400"/>
              </a:lvl1pPr>
            </a:lstStyle>
            <a:p>
              <a:pPr algn="ctr"/>
              <a:r>
                <a:rPr dirty="0"/>
                <a:t>Recommend</a:t>
              </a:r>
            </a:p>
          </p:txBody>
        </p:sp>
      </p:grpSp>
      <p:grpSp>
        <p:nvGrpSpPr>
          <p:cNvPr id="282" name="Group">
            <a:extLst>
              <a:ext uri="{FF2B5EF4-FFF2-40B4-BE49-F238E27FC236}">
                <a16:creationId xmlns:a16="http://schemas.microsoft.com/office/drawing/2014/main" id="{F7BD4FCD-006B-1749-8D41-1C0DE2E44728}"/>
              </a:ext>
            </a:extLst>
          </p:cNvPr>
          <p:cNvGrpSpPr/>
          <p:nvPr/>
        </p:nvGrpSpPr>
        <p:grpSpPr>
          <a:xfrm>
            <a:off x="4146695" y="2785004"/>
            <a:ext cx="1317180" cy="1191788"/>
            <a:chOff x="0" y="0"/>
            <a:chExt cx="1317179" cy="1191786"/>
          </a:xfrm>
        </p:grpSpPr>
        <p:sp>
          <p:nvSpPr>
            <p:cNvPr id="283" name="Approve or Deny">
              <a:extLst>
                <a:ext uri="{FF2B5EF4-FFF2-40B4-BE49-F238E27FC236}">
                  <a16:creationId xmlns:a16="http://schemas.microsoft.com/office/drawing/2014/main" id="{A98E3DC3-ECEC-7242-91D3-FA90DCA31B3E}"/>
                </a:ext>
              </a:extLst>
            </p:cNvPr>
            <p:cNvSpPr/>
            <p:nvPr/>
          </p:nvSpPr>
          <p:spPr>
            <a:xfrm>
              <a:off x="0" y="542115"/>
              <a:ext cx="1317180" cy="649672"/>
            </a:xfrm>
            <a:prstGeom prst="ellipse">
              <a:avLst/>
            </a:prstGeom>
            <a:solidFill>
              <a:srgbClr val="7030A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400" b="0">
                  <a:solidFill>
                    <a:srgbClr val="FFFFFF"/>
                  </a:solidFill>
                  <a:latin typeface="+mn-lt"/>
                  <a:ea typeface="+mn-ea"/>
                  <a:cs typeface="+mn-cs"/>
                  <a:sym typeface="Helvetica Neue Medium"/>
                </a:defRPr>
              </a:lvl1pPr>
            </a:lstStyle>
            <a:p>
              <a:pPr algn="ctr"/>
              <a:r>
                <a:rPr dirty="0"/>
                <a:t>Approve or Deny</a:t>
              </a:r>
            </a:p>
          </p:txBody>
        </p:sp>
        <p:sp>
          <p:nvSpPr>
            <p:cNvPr id="284" name="Arrow">
              <a:extLst>
                <a:ext uri="{FF2B5EF4-FFF2-40B4-BE49-F238E27FC236}">
                  <a16:creationId xmlns:a16="http://schemas.microsoft.com/office/drawing/2014/main" id="{20EC7368-9C97-734E-B191-B6EDCF7305CC}"/>
                </a:ext>
              </a:extLst>
            </p:cNvPr>
            <p:cNvSpPr/>
            <p:nvPr/>
          </p:nvSpPr>
          <p:spPr>
            <a:xfrm rot="16200000">
              <a:off x="385603" y="120184"/>
              <a:ext cx="545973" cy="305603"/>
            </a:xfrm>
            <a:prstGeom prst="rightArrow">
              <a:avLst>
                <a:gd name="adj1" fmla="val 24266"/>
                <a:gd name="adj2" fmla="val 70841"/>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285" name="Connection Line">
            <a:extLst>
              <a:ext uri="{FF2B5EF4-FFF2-40B4-BE49-F238E27FC236}">
                <a16:creationId xmlns:a16="http://schemas.microsoft.com/office/drawing/2014/main" id="{2B236CEE-55D9-D840-A6F3-1111B607EAFD}"/>
              </a:ext>
            </a:extLst>
          </p:cNvPr>
          <p:cNvSpPr/>
          <p:nvPr/>
        </p:nvSpPr>
        <p:spPr>
          <a:xfrm rot="745783">
            <a:off x="8015120" y="1415788"/>
            <a:ext cx="1445632" cy="264721"/>
          </a:xfrm>
          <a:custGeom>
            <a:avLst/>
            <a:gdLst/>
            <a:ahLst/>
            <a:cxnLst>
              <a:cxn ang="0">
                <a:pos x="wd2" y="hd2"/>
              </a:cxn>
              <a:cxn ang="5400000">
                <a:pos x="wd2" y="hd2"/>
              </a:cxn>
              <a:cxn ang="10800000">
                <a:pos x="wd2" y="hd2"/>
              </a:cxn>
              <a:cxn ang="16200000">
                <a:pos x="wd2" y="hd2"/>
              </a:cxn>
            </a:cxnLst>
            <a:rect l="0" t="0" r="r" b="b"/>
            <a:pathLst>
              <a:path w="21600" h="16620" extrusionOk="0">
                <a:moveTo>
                  <a:pt x="21600" y="0"/>
                </a:moveTo>
                <a:cubicBezTo>
                  <a:pt x="13032" y="18638"/>
                  <a:pt x="5832" y="21600"/>
                  <a:pt x="0" y="8885"/>
                </a:cubicBezTo>
              </a:path>
            </a:pathLst>
          </a:custGeom>
          <a:ln w="50800">
            <a:solidFill>
              <a:srgbClr val="7030A0"/>
            </a:solidFill>
            <a:miter lim="400000"/>
            <a:headEnd type="triangle"/>
            <a:tailEnd type="triangle"/>
          </a:ln>
        </p:spPr>
        <p:txBody>
          <a:bodyPr/>
          <a:lstStyle/>
          <a:p>
            <a:endParaRPr dirty="0"/>
          </a:p>
        </p:txBody>
      </p:sp>
      <p:sp>
        <p:nvSpPr>
          <p:cNvPr id="286" name="Connection Line">
            <a:extLst>
              <a:ext uri="{FF2B5EF4-FFF2-40B4-BE49-F238E27FC236}">
                <a16:creationId xmlns:a16="http://schemas.microsoft.com/office/drawing/2014/main" id="{85ADF957-6E34-0442-A96C-BBA8CCCBC2BB}"/>
              </a:ext>
            </a:extLst>
          </p:cNvPr>
          <p:cNvSpPr/>
          <p:nvPr/>
        </p:nvSpPr>
        <p:spPr>
          <a:xfrm>
            <a:off x="8803545" y="1565033"/>
            <a:ext cx="986655" cy="1149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996" y="13524"/>
                  <a:pt x="14196" y="6324"/>
                  <a:pt x="21600" y="0"/>
                </a:cubicBezTo>
              </a:path>
            </a:pathLst>
          </a:custGeom>
          <a:ln w="50800">
            <a:solidFill>
              <a:srgbClr val="7030A0"/>
            </a:solidFill>
            <a:miter lim="400000"/>
            <a:headEnd type="triangle"/>
          </a:ln>
        </p:spPr>
        <p:txBody>
          <a:bodyPr/>
          <a:lstStyle/>
          <a:p>
            <a:endParaRPr/>
          </a:p>
        </p:txBody>
      </p:sp>
      <p:grpSp>
        <p:nvGrpSpPr>
          <p:cNvPr id="287" name="Group">
            <a:extLst>
              <a:ext uri="{FF2B5EF4-FFF2-40B4-BE49-F238E27FC236}">
                <a16:creationId xmlns:a16="http://schemas.microsoft.com/office/drawing/2014/main" id="{4BF9E875-D068-2242-878B-FDDE2B73AFF0}"/>
              </a:ext>
            </a:extLst>
          </p:cNvPr>
          <p:cNvGrpSpPr/>
          <p:nvPr/>
        </p:nvGrpSpPr>
        <p:grpSpPr>
          <a:xfrm>
            <a:off x="8197071" y="2696682"/>
            <a:ext cx="1285299" cy="1037214"/>
            <a:chOff x="0" y="0"/>
            <a:chExt cx="1285298" cy="1037213"/>
          </a:xfrm>
        </p:grpSpPr>
        <p:sp>
          <p:nvSpPr>
            <p:cNvPr id="288" name="Computer">
              <a:extLst>
                <a:ext uri="{FF2B5EF4-FFF2-40B4-BE49-F238E27FC236}">
                  <a16:creationId xmlns:a16="http://schemas.microsoft.com/office/drawing/2014/main" id="{E5B05A3A-B5AD-AD42-985D-97A6BC462A7A}"/>
                </a:ext>
              </a:extLst>
            </p:cNvPr>
            <p:cNvSpPr/>
            <p:nvPr/>
          </p:nvSpPr>
          <p:spPr>
            <a:xfrm>
              <a:off x="0" y="0"/>
              <a:ext cx="1285298" cy="1037213"/>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tx1">
                <a:lumMod val="65000"/>
                <a:lumOff val="35000"/>
              </a:schemeClr>
            </a:solidFill>
            <a:ln w="12700" cap="flat">
              <a:noFill/>
              <a:miter lim="400000"/>
            </a:ln>
            <a:effectLst/>
          </p:spPr>
          <p:txBody>
            <a:bodyPr wrap="square" lIns="50800" tIns="50800" rIns="50800" bIns="50800" numCol="1" anchor="ctr">
              <a:noAutofit/>
            </a:bodyPr>
            <a:lstStyle/>
            <a:p>
              <a:pPr>
                <a:defRPr sz="900" b="0">
                  <a:latin typeface="+mn-lt"/>
                  <a:ea typeface="+mn-ea"/>
                  <a:cs typeface="+mn-cs"/>
                  <a:sym typeface="Helvetica Neue Medium"/>
                </a:defRPr>
              </a:pPr>
              <a:endParaRPr dirty="0"/>
            </a:p>
          </p:txBody>
        </p:sp>
        <p:sp>
          <p:nvSpPr>
            <p:cNvPr id="289" name="Computer Operator">
              <a:extLst>
                <a:ext uri="{FF2B5EF4-FFF2-40B4-BE49-F238E27FC236}">
                  <a16:creationId xmlns:a16="http://schemas.microsoft.com/office/drawing/2014/main" id="{5780FB2F-C64D-DD4C-94C7-1E936D9AD519}"/>
                </a:ext>
              </a:extLst>
            </p:cNvPr>
            <p:cNvSpPr txBox="1"/>
            <p:nvPr/>
          </p:nvSpPr>
          <p:spPr>
            <a:xfrm>
              <a:off x="185017" y="127333"/>
              <a:ext cx="887613"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defRPr sz="1500"/>
              </a:pPr>
              <a:r>
                <a:rPr dirty="0"/>
                <a:t>Computer</a:t>
              </a:r>
              <a:br>
                <a:rPr dirty="0"/>
              </a:br>
              <a:r>
                <a:rPr dirty="0"/>
                <a:t>Operator</a:t>
              </a:r>
            </a:p>
          </p:txBody>
        </p:sp>
      </p:grpSp>
      <p:cxnSp>
        <p:nvCxnSpPr>
          <p:cNvPr id="290" name="Connection Line">
            <a:extLst>
              <a:ext uri="{FF2B5EF4-FFF2-40B4-BE49-F238E27FC236}">
                <a16:creationId xmlns:a16="http://schemas.microsoft.com/office/drawing/2014/main" id="{AB5A9115-A070-C64D-A9E6-1CB6602B52C0}"/>
              </a:ext>
            </a:extLst>
          </p:cNvPr>
          <p:cNvCxnSpPr>
            <a:cxnSpLocks/>
            <a:stCxn id="23" idx="0"/>
          </p:cNvCxnSpPr>
          <p:nvPr/>
        </p:nvCxnSpPr>
        <p:spPr>
          <a:xfrm flipV="1">
            <a:off x="4638223" y="1686301"/>
            <a:ext cx="4127742" cy="2648108"/>
          </a:xfrm>
          <a:prstGeom prst="straightConnector1">
            <a:avLst/>
          </a:prstGeom>
          <a:ln w="50800">
            <a:solidFill>
              <a:srgbClr val="7030A0"/>
            </a:solidFill>
            <a:miter lim="400000"/>
            <a:tailEnd type="triangle"/>
          </a:ln>
        </p:spPr>
      </p:cxnSp>
      <p:sp>
        <p:nvSpPr>
          <p:cNvPr id="291" name="Office Order">
            <a:extLst>
              <a:ext uri="{FF2B5EF4-FFF2-40B4-BE49-F238E27FC236}">
                <a16:creationId xmlns:a16="http://schemas.microsoft.com/office/drawing/2014/main" id="{62C6B97E-1DBA-EA42-B21E-432D3F554867}"/>
              </a:ext>
            </a:extLst>
          </p:cNvPr>
          <p:cNvSpPr/>
          <p:nvPr/>
        </p:nvSpPr>
        <p:spPr>
          <a:xfrm>
            <a:off x="8317584" y="4302689"/>
            <a:ext cx="1033216" cy="1439907"/>
          </a:xfrm>
          <a:custGeom>
            <a:avLst/>
            <a:gdLst/>
            <a:ahLst/>
            <a:cxnLst>
              <a:cxn ang="0">
                <a:pos x="wd2" y="hd2"/>
              </a:cxn>
              <a:cxn ang="5400000">
                <a:pos x="wd2" y="hd2"/>
              </a:cxn>
              <a:cxn ang="10800000">
                <a:pos x="wd2" y="hd2"/>
              </a:cxn>
              <a:cxn ang="16200000">
                <a:pos x="wd2" y="hd2"/>
              </a:cxn>
            </a:cxnLst>
            <a:rect l="0" t="0" r="r" b="b"/>
            <a:pathLst>
              <a:path w="21600" h="21600" extrusionOk="0">
                <a:moveTo>
                  <a:pt x="2429" y="0"/>
                </a:moveTo>
                <a:cubicBezTo>
                  <a:pt x="1090" y="0"/>
                  <a:pt x="0" y="782"/>
                  <a:pt x="0" y="1743"/>
                </a:cubicBezTo>
                <a:lnTo>
                  <a:pt x="0" y="19857"/>
                </a:lnTo>
                <a:cubicBezTo>
                  <a:pt x="0" y="20818"/>
                  <a:pt x="1090" y="21600"/>
                  <a:pt x="2429" y="21600"/>
                </a:cubicBezTo>
                <a:lnTo>
                  <a:pt x="19171" y="21600"/>
                </a:lnTo>
                <a:cubicBezTo>
                  <a:pt x="20510" y="21600"/>
                  <a:pt x="21600" y="20818"/>
                  <a:pt x="21600" y="19857"/>
                </a:cubicBezTo>
                <a:lnTo>
                  <a:pt x="21600" y="1743"/>
                </a:lnTo>
                <a:cubicBezTo>
                  <a:pt x="21600" y="782"/>
                  <a:pt x="20510" y="0"/>
                  <a:pt x="19171" y="0"/>
                </a:cubicBezTo>
                <a:lnTo>
                  <a:pt x="2429" y="0"/>
                </a:lnTo>
                <a:close/>
                <a:moveTo>
                  <a:pt x="2429" y="755"/>
                </a:moveTo>
                <a:lnTo>
                  <a:pt x="19171" y="755"/>
                </a:lnTo>
                <a:cubicBezTo>
                  <a:pt x="19930" y="755"/>
                  <a:pt x="20547" y="1199"/>
                  <a:pt x="20547" y="1743"/>
                </a:cubicBezTo>
                <a:lnTo>
                  <a:pt x="20547" y="19857"/>
                </a:lnTo>
                <a:cubicBezTo>
                  <a:pt x="20547" y="20401"/>
                  <a:pt x="19930" y="20845"/>
                  <a:pt x="19171" y="20845"/>
                </a:cubicBezTo>
                <a:lnTo>
                  <a:pt x="2429" y="20845"/>
                </a:lnTo>
                <a:cubicBezTo>
                  <a:pt x="1670" y="20845"/>
                  <a:pt x="1053" y="20401"/>
                  <a:pt x="1053" y="19857"/>
                </a:cubicBezTo>
                <a:lnTo>
                  <a:pt x="1053" y="1743"/>
                </a:lnTo>
                <a:cubicBezTo>
                  <a:pt x="1053" y="1199"/>
                  <a:pt x="1670" y="755"/>
                  <a:pt x="2429" y="755"/>
                </a:cubicBezTo>
                <a:close/>
                <a:moveTo>
                  <a:pt x="2429" y="1277"/>
                </a:moveTo>
                <a:cubicBezTo>
                  <a:pt x="2072" y="1277"/>
                  <a:pt x="1782" y="1486"/>
                  <a:pt x="1782" y="1743"/>
                </a:cubicBezTo>
                <a:lnTo>
                  <a:pt x="1782" y="19857"/>
                </a:lnTo>
                <a:cubicBezTo>
                  <a:pt x="1782" y="20114"/>
                  <a:pt x="2072" y="20323"/>
                  <a:pt x="2429" y="20323"/>
                </a:cubicBezTo>
                <a:lnTo>
                  <a:pt x="19171" y="20323"/>
                </a:lnTo>
                <a:cubicBezTo>
                  <a:pt x="19528" y="20323"/>
                  <a:pt x="19818" y="20114"/>
                  <a:pt x="19818" y="19857"/>
                </a:cubicBezTo>
                <a:lnTo>
                  <a:pt x="19818" y="1743"/>
                </a:lnTo>
                <a:cubicBezTo>
                  <a:pt x="19818" y="1486"/>
                  <a:pt x="19528" y="1277"/>
                  <a:pt x="19171" y="1277"/>
                </a:cubicBezTo>
                <a:lnTo>
                  <a:pt x="2429" y="1277"/>
                </a:lnTo>
                <a:close/>
              </a:path>
            </a:pathLst>
          </a:custGeom>
          <a:solidFill>
            <a:srgbClr val="7030A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100" b="0">
                <a:solidFill>
                  <a:srgbClr val="FFFFFF"/>
                </a:solidFill>
                <a:latin typeface="+mn-lt"/>
                <a:ea typeface="+mn-ea"/>
                <a:cs typeface="+mn-cs"/>
                <a:sym typeface="Helvetica Neue Medium"/>
              </a:defRPr>
            </a:lvl1pPr>
          </a:lstStyle>
          <a:p>
            <a:pPr algn="ctr"/>
            <a:r>
              <a:rPr dirty="0"/>
              <a:t>Office Order</a:t>
            </a:r>
          </a:p>
        </p:txBody>
      </p:sp>
      <p:sp>
        <p:nvSpPr>
          <p:cNvPr id="292" name="Arrow">
            <a:extLst>
              <a:ext uri="{FF2B5EF4-FFF2-40B4-BE49-F238E27FC236}">
                <a16:creationId xmlns:a16="http://schemas.microsoft.com/office/drawing/2014/main" id="{C07A4BBC-3AE3-8445-BB77-B2B7537A6D61}"/>
              </a:ext>
            </a:extLst>
          </p:cNvPr>
          <p:cNvSpPr/>
          <p:nvPr/>
        </p:nvSpPr>
        <p:spPr>
          <a:xfrm rot="16200000" flipH="1">
            <a:off x="8551596" y="3859084"/>
            <a:ext cx="545973" cy="305603"/>
          </a:xfrm>
          <a:prstGeom prst="rightArrow">
            <a:avLst>
              <a:gd name="adj1" fmla="val 24266"/>
              <a:gd name="adj2" fmla="val 54218"/>
            </a:avLst>
          </a:prstGeom>
          <a:solidFill>
            <a:srgbClr val="7030A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293" name="Group">
            <a:extLst>
              <a:ext uri="{FF2B5EF4-FFF2-40B4-BE49-F238E27FC236}">
                <a16:creationId xmlns:a16="http://schemas.microsoft.com/office/drawing/2014/main" id="{EEFD79FF-7516-884D-BA66-9FAE3E703DE3}"/>
              </a:ext>
            </a:extLst>
          </p:cNvPr>
          <p:cNvGrpSpPr/>
          <p:nvPr/>
        </p:nvGrpSpPr>
        <p:grpSpPr>
          <a:xfrm>
            <a:off x="5395866" y="1400192"/>
            <a:ext cx="2327021" cy="895450"/>
            <a:chOff x="-71190" y="-63693"/>
            <a:chExt cx="2327019" cy="895448"/>
          </a:xfrm>
        </p:grpSpPr>
        <p:sp>
          <p:nvSpPr>
            <p:cNvPr id="294" name="Connection Line">
              <a:extLst>
                <a:ext uri="{FF2B5EF4-FFF2-40B4-BE49-F238E27FC236}">
                  <a16:creationId xmlns:a16="http://schemas.microsoft.com/office/drawing/2014/main" id="{A8E934FB-4609-614B-A7F3-362084C03018}"/>
                </a:ext>
              </a:extLst>
            </p:cNvPr>
            <p:cNvSpPr/>
            <p:nvPr/>
          </p:nvSpPr>
          <p:spPr>
            <a:xfrm>
              <a:off x="-71190" y="-63693"/>
              <a:ext cx="2327019" cy="8954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583" y="17072"/>
                    <a:pt x="17783" y="9872"/>
                    <a:pt x="21600" y="0"/>
                  </a:cubicBezTo>
                </a:path>
              </a:pathLst>
            </a:custGeom>
            <a:noFill/>
            <a:ln w="63500" cap="flat">
              <a:solidFill>
                <a:srgbClr val="7030A0"/>
              </a:solidFill>
              <a:prstDash val="solid"/>
              <a:miter lim="400000"/>
              <a:tailEnd type="triangle" w="med" len="med"/>
            </a:ln>
            <a:effectLst/>
          </p:spPr>
          <p:txBody>
            <a:bodyPr/>
            <a:lstStyle/>
            <a:p>
              <a:endParaRPr/>
            </a:p>
          </p:txBody>
        </p:sp>
        <p:sp>
          <p:nvSpPr>
            <p:cNvPr id="295" name="Approve">
              <a:extLst>
                <a:ext uri="{FF2B5EF4-FFF2-40B4-BE49-F238E27FC236}">
                  <a16:creationId xmlns:a16="http://schemas.microsoft.com/office/drawing/2014/main" id="{6AA8714C-B5B8-894E-B02E-DFD64A6AE44B}"/>
                </a:ext>
              </a:extLst>
            </p:cNvPr>
            <p:cNvSpPr txBox="1"/>
            <p:nvPr/>
          </p:nvSpPr>
          <p:spPr>
            <a:xfrm rot="20475231">
              <a:off x="745888" y="467598"/>
              <a:ext cx="1129098" cy="3155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600"/>
              </a:lvl1pPr>
            </a:lstStyle>
            <a:p>
              <a:r>
                <a:rPr dirty="0"/>
                <a:t>Approve</a:t>
              </a:r>
            </a:p>
          </p:txBody>
        </p:sp>
      </p:grpSp>
      <p:cxnSp>
        <p:nvCxnSpPr>
          <p:cNvPr id="296" name="Connection Line">
            <a:extLst>
              <a:ext uri="{FF2B5EF4-FFF2-40B4-BE49-F238E27FC236}">
                <a16:creationId xmlns:a16="http://schemas.microsoft.com/office/drawing/2014/main" id="{4F79D05F-FA1F-D74F-ADD5-49C9B5525977}"/>
              </a:ext>
            </a:extLst>
          </p:cNvPr>
          <p:cNvCxnSpPr>
            <a:cxnSpLocks/>
          </p:cNvCxnSpPr>
          <p:nvPr/>
        </p:nvCxnSpPr>
        <p:spPr>
          <a:xfrm flipV="1">
            <a:off x="8022059" y="1275935"/>
            <a:ext cx="1317323" cy="1"/>
          </a:xfrm>
          <a:prstGeom prst="straightConnector1">
            <a:avLst/>
          </a:prstGeom>
          <a:ln w="50800">
            <a:solidFill>
              <a:srgbClr val="7030A0"/>
            </a:solidFill>
            <a:miter lim="400000"/>
            <a:headEnd type="none"/>
            <a:tailEnd type="triangle"/>
          </a:ln>
        </p:spPr>
      </p:cxnSp>
      <p:sp>
        <p:nvSpPr>
          <p:cNvPr id="298" name="Deputy sends to Registrar">
            <a:extLst>
              <a:ext uri="{FF2B5EF4-FFF2-40B4-BE49-F238E27FC236}">
                <a16:creationId xmlns:a16="http://schemas.microsoft.com/office/drawing/2014/main" id="{E54192C0-4D52-DA4A-B7A1-34B6A66CB5F5}"/>
              </a:ext>
            </a:extLst>
          </p:cNvPr>
          <p:cNvSpPr txBox="1"/>
          <p:nvPr/>
        </p:nvSpPr>
        <p:spPr>
          <a:xfrm>
            <a:off x="3617155" y="4492838"/>
            <a:ext cx="102657"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endParaRPr sz="1600" dirty="0"/>
          </a:p>
        </p:txBody>
      </p:sp>
      <p:sp>
        <p:nvSpPr>
          <p:cNvPr id="299" name="Registrar Signs">
            <a:extLst>
              <a:ext uri="{FF2B5EF4-FFF2-40B4-BE49-F238E27FC236}">
                <a16:creationId xmlns:a16="http://schemas.microsoft.com/office/drawing/2014/main" id="{5A53FE0B-BE3F-A841-92EE-7728C5E9A44D}"/>
              </a:ext>
            </a:extLst>
          </p:cNvPr>
          <p:cNvSpPr txBox="1"/>
          <p:nvPr/>
        </p:nvSpPr>
        <p:spPr>
          <a:xfrm>
            <a:off x="4010034" y="5415666"/>
            <a:ext cx="1417930" cy="31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solidFill>
                  <a:srgbClr val="FFFFFF"/>
                </a:solidFill>
              </a:defRPr>
            </a:lvl1pPr>
          </a:lstStyle>
          <a:p>
            <a:r>
              <a:t>Registrar Signs</a:t>
            </a:r>
          </a:p>
        </p:txBody>
      </p:sp>
      <p:grpSp>
        <p:nvGrpSpPr>
          <p:cNvPr id="300" name="Group">
            <a:extLst>
              <a:ext uri="{FF2B5EF4-FFF2-40B4-BE49-F238E27FC236}">
                <a16:creationId xmlns:a16="http://schemas.microsoft.com/office/drawing/2014/main" id="{2EE4C6F6-2734-C340-B3B3-7B3CB6E62E3A}"/>
              </a:ext>
            </a:extLst>
          </p:cNvPr>
          <p:cNvGrpSpPr/>
          <p:nvPr/>
        </p:nvGrpSpPr>
        <p:grpSpPr>
          <a:xfrm>
            <a:off x="5950497" y="4286717"/>
            <a:ext cx="2390394" cy="812721"/>
            <a:chOff x="-17722" y="40211"/>
            <a:chExt cx="2390393" cy="812720"/>
          </a:xfrm>
        </p:grpSpPr>
        <p:sp>
          <p:nvSpPr>
            <p:cNvPr id="301" name="Arrow">
              <a:extLst>
                <a:ext uri="{FF2B5EF4-FFF2-40B4-BE49-F238E27FC236}">
                  <a16:creationId xmlns:a16="http://schemas.microsoft.com/office/drawing/2014/main" id="{9B9BC87D-0995-CD48-9AA1-F877A80BDEA1}"/>
                </a:ext>
              </a:extLst>
            </p:cNvPr>
            <p:cNvSpPr/>
            <p:nvPr/>
          </p:nvSpPr>
          <p:spPr>
            <a:xfrm rot="10800000" flipH="1">
              <a:off x="-17722" y="315851"/>
              <a:ext cx="492504" cy="241930"/>
            </a:xfrm>
            <a:prstGeom prst="rightArrow">
              <a:avLst>
                <a:gd name="adj1" fmla="val 39430"/>
                <a:gd name="adj2" fmla="val 45907"/>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02" name="Arrow">
              <a:extLst>
                <a:ext uri="{FF2B5EF4-FFF2-40B4-BE49-F238E27FC236}">
                  <a16:creationId xmlns:a16="http://schemas.microsoft.com/office/drawing/2014/main" id="{22448B77-4A83-3F41-B41E-2DE1ABB9C79A}"/>
                </a:ext>
              </a:extLst>
            </p:cNvPr>
            <p:cNvSpPr/>
            <p:nvPr/>
          </p:nvSpPr>
          <p:spPr>
            <a:xfrm rot="10800000" flipH="1">
              <a:off x="1845434" y="329487"/>
              <a:ext cx="527237" cy="194745"/>
            </a:xfrm>
            <a:prstGeom prst="rightArrow">
              <a:avLst>
                <a:gd name="adj1" fmla="val 49498"/>
                <a:gd name="adj2" fmla="val 70841"/>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303" name="Memorandum Assign">
              <a:extLst>
                <a:ext uri="{FF2B5EF4-FFF2-40B4-BE49-F238E27FC236}">
                  <a16:creationId xmlns:a16="http://schemas.microsoft.com/office/drawing/2014/main" id="{F3DC675B-3C65-974E-B3F3-332431781D70}"/>
                </a:ext>
              </a:extLst>
            </p:cNvPr>
            <p:cNvSpPr/>
            <p:nvPr/>
          </p:nvSpPr>
          <p:spPr>
            <a:xfrm>
              <a:off x="485284" y="40211"/>
              <a:ext cx="1371697" cy="812720"/>
            </a:xfrm>
            <a:prstGeom prst="roundRect">
              <a:avLst>
                <a:gd name="adj" fmla="val 15000"/>
              </a:avLst>
            </a:prstGeom>
            <a:solidFill>
              <a:srgbClr val="7030A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a:defRPr sz="1400" b="0">
                  <a:solidFill>
                    <a:srgbClr val="FFFFFF"/>
                  </a:solidFill>
                  <a:latin typeface="+mn-lt"/>
                  <a:ea typeface="+mn-ea"/>
                  <a:cs typeface="+mn-cs"/>
                  <a:sym typeface="Helvetica Neue Medium"/>
                </a:defRPr>
              </a:pPr>
              <a:r>
                <a:rPr sz="1600" dirty="0"/>
                <a:t>Memorandum</a:t>
              </a:r>
              <a:br>
                <a:rPr sz="1600" dirty="0"/>
              </a:br>
              <a:r>
                <a:rPr sz="1600" dirty="0"/>
                <a:t>Assign</a:t>
              </a:r>
            </a:p>
          </p:txBody>
        </p:sp>
      </p:grpSp>
      <p:grpSp>
        <p:nvGrpSpPr>
          <p:cNvPr id="304" name="Group">
            <a:extLst>
              <a:ext uri="{FF2B5EF4-FFF2-40B4-BE49-F238E27FC236}">
                <a16:creationId xmlns:a16="http://schemas.microsoft.com/office/drawing/2014/main" id="{582B7459-D789-CC47-A014-D7D69C383FE3}"/>
              </a:ext>
            </a:extLst>
          </p:cNvPr>
          <p:cNvGrpSpPr/>
          <p:nvPr/>
        </p:nvGrpSpPr>
        <p:grpSpPr>
          <a:xfrm>
            <a:off x="1427207" y="5484435"/>
            <a:ext cx="1523504" cy="1188041"/>
            <a:chOff x="0" y="682"/>
            <a:chExt cx="1523502" cy="1188039"/>
          </a:xfrm>
        </p:grpSpPr>
        <p:sp>
          <p:nvSpPr>
            <p:cNvPr id="305" name="Desk">
              <a:extLst>
                <a:ext uri="{FF2B5EF4-FFF2-40B4-BE49-F238E27FC236}">
                  <a16:creationId xmlns:a16="http://schemas.microsoft.com/office/drawing/2014/main" id="{A5491171-CF20-8445-8478-A8DAA57B4C38}"/>
                </a:ext>
              </a:extLst>
            </p:cNvPr>
            <p:cNvSpPr/>
            <p:nvPr/>
          </p:nvSpPr>
          <p:spPr>
            <a:xfrm>
              <a:off x="0" y="423279"/>
              <a:ext cx="1523502" cy="765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572" y="21600"/>
                  </a:lnTo>
                  <a:lnTo>
                    <a:pt x="1077" y="4346"/>
                  </a:lnTo>
                  <a:cubicBezTo>
                    <a:pt x="1110" y="3370"/>
                    <a:pt x="1484" y="2704"/>
                    <a:pt x="1998" y="2704"/>
                  </a:cubicBezTo>
                  <a:lnTo>
                    <a:pt x="7535" y="2704"/>
                  </a:lnTo>
                  <a:lnTo>
                    <a:pt x="7535" y="769"/>
                  </a:lnTo>
                  <a:lnTo>
                    <a:pt x="14064" y="769"/>
                  </a:lnTo>
                  <a:lnTo>
                    <a:pt x="14064" y="2704"/>
                  </a:lnTo>
                  <a:lnTo>
                    <a:pt x="19602" y="2704"/>
                  </a:lnTo>
                  <a:cubicBezTo>
                    <a:pt x="20116" y="2704"/>
                    <a:pt x="20488" y="3370"/>
                    <a:pt x="20522" y="4346"/>
                  </a:cubicBezTo>
                  <a:lnTo>
                    <a:pt x="21028" y="21600"/>
                  </a:lnTo>
                  <a:lnTo>
                    <a:pt x="21600" y="21600"/>
                  </a:lnTo>
                  <a:lnTo>
                    <a:pt x="21600" y="0"/>
                  </a:lnTo>
                  <a:lnTo>
                    <a:pt x="0" y="0"/>
                  </a:lnTo>
                  <a:close/>
                  <a:moveTo>
                    <a:pt x="7801" y="1300"/>
                  </a:moveTo>
                  <a:lnTo>
                    <a:pt x="7801" y="2704"/>
                  </a:lnTo>
                  <a:lnTo>
                    <a:pt x="13797" y="2704"/>
                  </a:lnTo>
                  <a:lnTo>
                    <a:pt x="13797" y="1300"/>
                  </a:lnTo>
                  <a:lnTo>
                    <a:pt x="7801" y="1300"/>
                  </a:lnTo>
                  <a:close/>
                </a:path>
              </a:pathLst>
            </a:custGeom>
            <a:solidFill>
              <a:schemeClr val="tx1">
                <a:lumMod val="65000"/>
                <a:lumOff val="35000"/>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306" name="Desk Pass">
              <a:extLst>
                <a:ext uri="{FF2B5EF4-FFF2-40B4-BE49-F238E27FC236}">
                  <a16:creationId xmlns:a16="http://schemas.microsoft.com/office/drawing/2014/main" id="{69D1C9FA-BD54-AF49-800C-E626FF987781}"/>
                </a:ext>
              </a:extLst>
            </p:cNvPr>
            <p:cNvSpPr txBox="1"/>
            <p:nvPr/>
          </p:nvSpPr>
          <p:spPr>
            <a:xfrm>
              <a:off x="203457" y="682"/>
              <a:ext cx="1116587" cy="4103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a:r>
                <a:rPr dirty="0"/>
                <a:t>Desk Pass</a:t>
              </a:r>
            </a:p>
          </p:txBody>
        </p:sp>
      </p:grpSp>
      <p:sp>
        <p:nvSpPr>
          <p:cNvPr id="307" name="Connection Line">
            <a:extLst>
              <a:ext uri="{FF2B5EF4-FFF2-40B4-BE49-F238E27FC236}">
                <a16:creationId xmlns:a16="http://schemas.microsoft.com/office/drawing/2014/main" id="{841FB930-D4D5-D041-946F-1AA3D481CE43}"/>
              </a:ext>
            </a:extLst>
          </p:cNvPr>
          <p:cNvSpPr/>
          <p:nvPr/>
        </p:nvSpPr>
        <p:spPr>
          <a:xfrm rot="21288313">
            <a:off x="2921952" y="5546639"/>
            <a:ext cx="5430275" cy="625283"/>
          </a:xfrm>
          <a:custGeom>
            <a:avLst/>
            <a:gdLst/>
            <a:ahLst/>
            <a:cxnLst>
              <a:cxn ang="0">
                <a:pos x="wd2" y="hd2"/>
              </a:cxn>
              <a:cxn ang="5400000">
                <a:pos x="wd2" y="hd2"/>
              </a:cxn>
              <a:cxn ang="10800000">
                <a:pos x="wd2" y="hd2"/>
              </a:cxn>
              <a:cxn ang="16200000">
                <a:pos x="wd2" y="hd2"/>
              </a:cxn>
            </a:cxnLst>
            <a:rect l="0" t="0" r="r" b="b"/>
            <a:pathLst>
              <a:path w="21600" h="16672" extrusionOk="0">
                <a:moveTo>
                  <a:pt x="0" y="9334"/>
                </a:moveTo>
                <a:cubicBezTo>
                  <a:pt x="10166" y="21600"/>
                  <a:pt x="17366" y="18489"/>
                  <a:pt x="21600" y="0"/>
                </a:cubicBezTo>
              </a:path>
            </a:pathLst>
          </a:custGeom>
          <a:ln w="63500">
            <a:solidFill>
              <a:srgbClr val="7030A0"/>
            </a:solidFill>
            <a:miter lim="400000"/>
            <a:headEnd type="triangle"/>
          </a:ln>
        </p:spPr>
        <p:txBody>
          <a:bodyPr/>
          <a:lstStyle/>
          <a:p>
            <a:endParaRPr/>
          </a:p>
        </p:txBody>
      </p:sp>
      <p:grpSp>
        <p:nvGrpSpPr>
          <p:cNvPr id="308" name="Group">
            <a:extLst>
              <a:ext uri="{FF2B5EF4-FFF2-40B4-BE49-F238E27FC236}">
                <a16:creationId xmlns:a16="http://schemas.microsoft.com/office/drawing/2014/main" id="{98D88D4F-F918-9C47-9016-2724BEB41941}"/>
              </a:ext>
            </a:extLst>
          </p:cNvPr>
          <p:cNvGrpSpPr/>
          <p:nvPr/>
        </p:nvGrpSpPr>
        <p:grpSpPr>
          <a:xfrm>
            <a:off x="1272918" y="4430029"/>
            <a:ext cx="1832081" cy="974091"/>
            <a:chOff x="0" y="0"/>
            <a:chExt cx="1832080" cy="974090"/>
          </a:xfrm>
        </p:grpSpPr>
        <p:sp>
          <p:nvSpPr>
            <p:cNvPr id="309" name="Mail">
              <a:extLst>
                <a:ext uri="{FF2B5EF4-FFF2-40B4-BE49-F238E27FC236}">
                  <a16:creationId xmlns:a16="http://schemas.microsoft.com/office/drawing/2014/main" id="{8EA22DB7-326C-0B41-B380-73DF6C58126E}"/>
                </a:ext>
              </a:extLst>
            </p:cNvPr>
            <p:cNvSpPr/>
            <p:nvPr/>
          </p:nvSpPr>
          <p:spPr>
            <a:xfrm>
              <a:off x="635499" y="678940"/>
              <a:ext cx="466893" cy="295151"/>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310" name="Mail">
              <a:extLst>
                <a:ext uri="{FF2B5EF4-FFF2-40B4-BE49-F238E27FC236}">
                  <a16:creationId xmlns:a16="http://schemas.microsoft.com/office/drawing/2014/main" id="{7AE6662D-0CEB-2B48-B6FA-D10C2792AC62}"/>
                </a:ext>
              </a:extLst>
            </p:cNvPr>
            <p:cNvSpPr/>
            <p:nvPr/>
          </p:nvSpPr>
          <p:spPr>
            <a:xfrm>
              <a:off x="0" y="374259"/>
              <a:ext cx="466893" cy="295150"/>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1" name="Mail">
              <a:extLst>
                <a:ext uri="{FF2B5EF4-FFF2-40B4-BE49-F238E27FC236}">
                  <a16:creationId xmlns:a16="http://schemas.microsoft.com/office/drawing/2014/main" id="{30B074AC-EC96-3C48-9BC4-A951422986DB}"/>
                </a:ext>
              </a:extLst>
            </p:cNvPr>
            <p:cNvSpPr/>
            <p:nvPr/>
          </p:nvSpPr>
          <p:spPr>
            <a:xfrm>
              <a:off x="1365188" y="374259"/>
              <a:ext cx="466893" cy="295150"/>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312" name="Mail">
              <a:extLst>
                <a:ext uri="{FF2B5EF4-FFF2-40B4-BE49-F238E27FC236}">
                  <a16:creationId xmlns:a16="http://schemas.microsoft.com/office/drawing/2014/main" id="{851D688E-3DAA-634F-8B14-9C9D02214604}"/>
                </a:ext>
              </a:extLst>
            </p:cNvPr>
            <p:cNvSpPr/>
            <p:nvPr/>
          </p:nvSpPr>
          <p:spPr>
            <a:xfrm>
              <a:off x="1033715" y="0"/>
              <a:ext cx="466893" cy="295150"/>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3" name="Mail">
              <a:extLst>
                <a:ext uri="{FF2B5EF4-FFF2-40B4-BE49-F238E27FC236}">
                  <a16:creationId xmlns:a16="http://schemas.microsoft.com/office/drawing/2014/main" id="{B4601DD7-3DBA-2A48-B416-A55D5868AAED}"/>
                </a:ext>
              </a:extLst>
            </p:cNvPr>
            <p:cNvSpPr/>
            <p:nvPr/>
          </p:nvSpPr>
          <p:spPr>
            <a:xfrm>
              <a:off x="306743" y="30"/>
              <a:ext cx="466893" cy="295150"/>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401" name="Group">
            <a:extLst>
              <a:ext uri="{FF2B5EF4-FFF2-40B4-BE49-F238E27FC236}">
                <a16:creationId xmlns:a16="http://schemas.microsoft.com/office/drawing/2014/main" id="{39BA0F2B-3A62-454C-AF4A-218679F445DB}"/>
              </a:ext>
            </a:extLst>
          </p:cNvPr>
          <p:cNvGrpSpPr/>
          <p:nvPr/>
        </p:nvGrpSpPr>
        <p:grpSpPr>
          <a:xfrm>
            <a:off x="11466722" y="1594647"/>
            <a:ext cx="769634" cy="973765"/>
            <a:chOff x="0" y="-1"/>
            <a:chExt cx="775709" cy="1037213"/>
          </a:xfrm>
        </p:grpSpPr>
        <p:sp>
          <p:nvSpPr>
            <p:cNvPr id="402" name="Arrow">
              <a:extLst>
                <a:ext uri="{FF2B5EF4-FFF2-40B4-BE49-F238E27FC236}">
                  <a16:creationId xmlns:a16="http://schemas.microsoft.com/office/drawing/2014/main" id="{A8680671-2EFF-894E-A39E-DC0CE730835D}"/>
                </a:ext>
              </a:extLst>
            </p:cNvPr>
            <p:cNvSpPr/>
            <p:nvPr/>
          </p:nvSpPr>
          <p:spPr>
            <a:xfrm rot="5400000">
              <a:off x="-403484" y="403483"/>
              <a:ext cx="1037213" cy="230246"/>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403" name="Mark">
              <a:extLst>
                <a:ext uri="{FF2B5EF4-FFF2-40B4-BE49-F238E27FC236}">
                  <a16:creationId xmlns:a16="http://schemas.microsoft.com/office/drawing/2014/main" id="{F3390F03-CD79-1B4F-8C44-6262454E4DCF}"/>
                </a:ext>
              </a:extLst>
            </p:cNvPr>
            <p:cNvSpPr txBox="1"/>
            <p:nvPr/>
          </p:nvSpPr>
          <p:spPr>
            <a:xfrm>
              <a:off x="36570" y="288945"/>
              <a:ext cx="739139" cy="3416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600"/>
              </a:lvl1pPr>
            </a:lstStyle>
            <a:p>
              <a:pPr algn="ctr"/>
              <a:r>
                <a:rPr dirty="0"/>
                <a:t>Mark</a:t>
              </a:r>
            </a:p>
          </p:txBody>
        </p:sp>
      </p:grpSp>
      <p:grpSp>
        <p:nvGrpSpPr>
          <p:cNvPr id="404" name="Group">
            <a:extLst>
              <a:ext uri="{FF2B5EF4-FFF2-40B4-BE49-F238E27FC236}">
                <a16:creationId xmlns:a16="http://schemas.microsoft.com/office/drawing/2014/main" id="{184777D9-4991-2542-95DB-4258F20FD0E0}"/>
              </a:ext>
            </a:extLst>
          </p:cNvPr>
          <p:cNvGrpSpPr/>
          <p:nvPr/>
        </p:nvGrpSpPr>
        <p:grpSpPr>
          <a:xfrm>
            <a:off x="11484726" y="3463999"/>
            <a:ext cx="757360" cy="957583"/>
            <a:chOff x="0" y="-1"/>
            <a:chExt cx="757358" cy="1155829"/>
          </a:xfrm>
        </p:grpSpPr>
        <p:sp>
          <p:nvSpPr>
            <p:cNvPr id="405" name="Arrow">
              <a:extLst>
                <a:ext uri="{FF2B5EF4-FFF2-40B4-BE49-F238E27FC236}">
                  <a16:creationId xmlns:a16="http://schemas.microsoft.com/office/drawing/2014/main" id="{D8238030-18E8-5F44-A1B8-6FDB3AC03090}"/>
                </a:ext>
              </a:extLst>
            </p:cNvPr>
            <p:cNvSpPr/>
            <p:nvPr/>
          </p:nvSpPr>
          <p:spPr>
            <a:xfrm rot="5400000">
              <a:off x="-462792" y="462791"/>
              <a:ext cx="1155829" cy="230246"/>
            </a:xfrm>
            <a:prstGeom prst="rightArrow">
              <a:avLst>
                <a:gd name="adj1" fmla="val 41795"/>
                <a:gd name="adj2" fmla="val 134610"/>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sp>
          <p:nvSpPr>
            <p:cNvPr id="406" name="Mark">
              <a:extLst>
                <a:ext uri="{FF2B5EF4-FFF2-40B4-BE49-F238E27FC236}">
                  <a16:creationId xmlns:a16="http://schemas.microsoft.com/office/drawing/2014/main" id="{EE1E07A3-A491-944C-B4B7-8128C7C1790B}"/>
                </a:ext>
              </a:extLst>
            </p:cNvPr>
            <p:cNvSpPr txBox="1"/>
            <p:nvPr/>
          </p:nvSpPr>
          <p:spPr>
            <a:xfrm>
              <a:off x="18219" y="296636"/>
              <a:ext cx="739139" cy="3416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600"/>
              </a:lvl1pPr>
            </a:lstStyle>
            <a:p>
              <a:pPr algn="ctr"/>
              <a:r>
                <a:rPr dirty="0"/>
                <a:t>Mark</a:t>
              </a:r>
            </a:p>
          </p:txBody>
        </p:sp>
      </p:grpSp>
      <p:sp>
        <p:nvSpPr>
          <p:cNvPr id="23" name="Rounded Rectangle 22">
            <a:extLst>
              <a:ext uri="{FF2B5EF4-FFF2-40B4-BE49-F238E27FC236}">
                <a16:creationId xmlns:a16="http://schemas.microsoft.com/office/drawing/2014/main" id="{CCCFEFE0-7129-3C47-9B42-1B5DB5FC46AC}"/>
              </a:ext>
            </a:extLst>
          </p:cNvPr>
          <p:cNvSpPr/>
          <p:nvPr/>
        </p:nvSpPr>
        <p:spPr>
          <a:xfrm>
            <a:off x="3338467" y="4334409"/>
            <a:ext cx="2599512" cy="809681"/>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Deputy sends to Registrar For Signature</a:t>
            </a:r>
          </a:p>
        </p:txBody>
      </p:sp>
      <p:cxnSp>
        <p:nvCxnSpPr>
          <p:cNvPr id="413" name="Elbow Connector 412">
            <a:extLst>
              <a:ext uri="{FF2B5EF4-FFF2-40B4-BE49-F238E27FC236}">
                <a16:creationId xmlns:a16="http://schemas.microsoft.com/office/drawing/2014/main" id="{95AA39A2-E6A4-8443-BD3D-B74A74C6F498}"/>
              </a:ext>
            </a:extLst>
          </p:cNvPr>
          <p:cNvCxnSpPr>
            <a:cxnSpLocks/>
            <a:endCxn id="261" idx="2"/>
          </p:cNvCxnSpPr>
          <p:nvPr/>
        </p:nvCxnSpPr>
        <p:spPr>
          <a:xfrm rot="5400000" flipH="1" flipV="1">
            <a:off x="7828734" y="3077021"/>
            <a:ext cx="3439894" cy="451349"/>
          </a:xfrm>
          <a:prstGeom prst="bentConnector3">
            <a:avLst>
              <a:gd name="adj1" fmla="val 34494"/>
            </a:avLst>
          </a:prstGeom>
          <a:ln w="50800">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79" name="Group">
            <a:extLst>
              <a:ext uri="{FF2B5EF4-FFF2-40B4-BE49-F238E27FC236}">
                <a16:creationId xmlns:a16="http://schemas.microsoft.com/office/drawing/2014/main" id="{862850B2-77FF-294E-B587-3DEF49885621}"/>
              </a:ext>
            </a:extLst>
          </p:cNvPr>
          <p:cNvGrpSpPr/>
          <p:nvPr/>
        </p:nvGrpSpPr>
        <p:grpSpPr>
          <a:xfrm>
            <a:off x="9422383" y="1566763"/>
            <a:ext cx="880879" cy="954369"/>
            <a:chOff x="0" y="-6877"/>
            <a:chExt cx="1010347" cy="1455651"/>
          </a:xfrm>
        </p:grpSpPr>
        <p:sp>
          <p:nvSpPr>
            <p:cNvPr id="280" name="Group">
              <a:extLst>
                <a:ext uri="{FF2B5EF4-FFF2-40B4-BE49-F238E27FC236}">
                  <a16:creationId xmlns:a16="http://schemas.microsoft.com/office/drawing/2014/main" id="{97B0BA2E-21A8-A840-A874-6A54105EE5E1}"/>
                </a:ext>
              </a:extLst>
            </p:cNvPr>
            <p:cNvSpPr/>
            <p:nvPr/>
          </p:nvSpPr>
          <p:spPr>
            <a:xfrm>
              <a:off x="0" y="901145"/>
              <a:ext cx="1010347" cy="547629"/>
            </a:xfrm>
            <a:prstGeom prst="ellipse">
              <a:avLst/>
            </a:prstGeom>
            <a:solidFill>
              <a:srgbClr val="7030A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1400" b="0">
                  <a:solidFill>
                    <a:srgbClr val="FFFFFF"/>
                  </a:solidFill>
                  <a:latin typeface="+mn-lt"/>
                  <a:ea typeface="+mn-ea"/>
                  <a:cs typeface="+mn-cs"/>
                  <a:sym typeface="Helvetica Neue Medium"/>
                </a:defRPr>
              </a:lvl1pPr>
            </a:lstStyle>
            <a:p>
              <a:pPr algn="ctr"/>
              <a:r>
                <a:rPr dirty="0"/>
                <a:t>Docket</a:t>
              </a:r>
            </a:p>
          </p:txBody>
        </p:sp>
        <p:sp>
          <p:nvSpPr>
            <p:cNvPr id="281" name="Arrow">
              <a:extLst>
                <a:ext uri="{FF2B5EF4-FFF2-40B4-BE49-F238E27FC236}">
                  <a16:creationId xmlns:a16="http://schemas.microsoft.com/office/drawing/2014/main" id="{459D5D58-1763-3C49-BFC2-58D3EFF81048}"/>
                </a:ext>
              </a:extLst>
            </p:cNvPr>
            <p:cNvSpPr/>
            <p:nvPr/>
          </p:nvSpPr>
          <p:spPr>
            <a:xfrm rot="5381281" flipH="1">
              <a:off x="46979" y="331685"/>
              <a:ext cx="918733" cy="241610"/>
            </a:xfrm>
            <a:prstGeom prst="rightArrow">
              <a:avLst>
                <a:gd name="adj1" fmla="val 33860"/>
                <a:gd name="adj2" fmla="val 52116"/>
              </a:avLst>
            </a:prstGeom>
            <a:solidFill>
              <a:srgbClr val="7030A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dirty="0"/>
            </a:p>
          </p:txBody>
        </p:sp>
      </p:grpSp>
    </p:spTree>
    <p:extLst>
      <p:ext uri="{BB962C8B-B14F-4D97-AF65-F5344CB8AC3E}">
        <p14:creationId xmlns:p14="http://schemas.microsoft.com/office/powerpoint/2010/main" val="2687477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36"/>
                                        </p:tgtEl>
                                        <p:attrNameLst>
                                          <p:attrName>style.visibility</p:attrName>
                                        </p:attrNameLst>
                                      </p:cBhvr>
                                      <p:to>
                                        <p:strVal val="visible"/>
                                      </p:to>
                                    </p:set>
                                    <p:animEffect transition="in" filter="dissolve">
                                      <p:cBhvr>
                                        <p:cTn id="11" dur="250"/>
                                        <p:tgtEl>
                                          <p:spTgt spid="23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239"/>
                                        </p:tgtEl>
                                        <p:attrNameLst>
                                          <p:attrName>style.visibility</p:attrName>
                                        </p:attrNameLst>
                                      </p:cBhvr>
                                      <p:to>
                                        <p:strVal val="visible"/>
                                      </p:to>
                                    </p:set>
                                    <p:animEffect transition="in" filter="dissolve">
                                      <p:cBhvr>
                                        <p:cTn id="16" dur="250"/>
                                        <p:tgtEl>
                                          <p:spTgt spid="239"/>
                                        </p:tgtEl>
                                      </p:cBhvr>
                                    </p:animEffect>
                                  </p:childTnLst>
                                </p:cTn>
                              </p:par>
                              <p:par>
                                <p:cTn id="17" presetID="9" presetClass="entr" fill="hold" grpId="0" nodeType="withEffect">
                                  <p:stCondLst>
                                    <p:cond delay="0"/>
                                  </p:stCondLst>
                                  <p:iterate>
                                    <p:tmAbs val="0"/>
                                  </p:iterate>
                                  <p:childTnLst>
                                    <p:set>
                                      <p:cBhvr>
                                        <p:cTn id="18" fill="hold"/>
                                        <p:tgtEl>
                                          <p:spTgt spid="240"/>
                                        </p:tgtEl>
                                        <p:attrNameLst>
                                          <p:attrName>style.visibility</p:attrName>
                                        </p:attrNameLst>
                                      </p:cBhvr>
                                      <p:to>
                                        <p:strVal val="visible"/>
                                      </p:to>
                                    </p:set>
                                    <p:animEffect transition="in" filter="dissolve">
                                      <p:cBhvr>
                                        <p:cTn id="19" dur="250"/>
                                        <p:tgtEl>
                                          <p:spTgt spid="24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0" nodeType="clickEffect">
                                  <p:stCondLst>
                                    <p:cond delay="0"/>
                                  </p:stCondLst>
                                  <p:iterate>
                                    <p:tmAbs val="0"/>
                                  </p:iterate>
                                  <p:childTnLst>
                                    <p:set>
                                      <p:cBhvr>
                                        <p:cTn id="23" fill="hold"/>
                                        <p:tgtEl>
                                          <p:spTgt spid="244"/>
                                        </p:tgtEl>
                                        <p:attrNameLst>
                                          <p:attrName>style.visibility</p:attrName>
                                        </p:attrNameLst>
                                      </p:cBhvr>
                                      <p:to>
                                        <p:strVal val="visible"/>
                                      </p:to>
                                    </p:set>
                                    <p:animEffect transition="in" filter="dissolve">
                                      <p:cBhvr>
                                        <p:cTn id="24" dur="250"/>
                                        <p:tgtEl>
                                          <p:spTgt spid="244"/>
                                        </p:tgtEl>
                                      </p:cBhvr>
                                    </p:animEffect>
                                  </p:childTnLst>
                                </p:cTn>
                              </p:par>
                            </p:childTnLst>
                          </p:cTn>
                        </p:par>
                        <p:par>
                          <p:cTn id="25" fill="hold">
                            <p:stCondLst>
                              <p:cond delay="250"/>
                            </p:stCondLst>
                            <p:childTnLst>
                              <p:par>
                                <p:cTn id="26" presetID="9" presetClass="entr" fill="hold" grpId="0" nodeType="afterEffect">
                                  <p:stCondLst>
                                    <p:cond delay="0"/>
                                  </p:stCondLst>
                                  <p:iterate>
                                    <p:tmAbs val="0"/>
                                  </p:iterate>
                                  <p:childTnLst>
                                    <p:set>
                                      <p:cBhvr>
                                        <p:cTn id="27" fill="hold"/>
                                        <p:tgtEl>
                                          <p:spTgt spid="243"/>
                                        </p:tgtEl>
                                        <p:attrNameLst>
                                          <p:attrName>style.visibility</p:attrName>
                                        </p:attrNameLst>
                                      </p:cBhvr>
                                      <p:to>
                                        <p:strVal val="visible"/>
                                      </p:to>
                                    </p:set>
                                    <p:animEffect transition="in" filter="dissolve">
                                      <p:cBhvr>
                                        <p:cTn id="28" dur="250"/>
                                        <p:tgtEl>
                                          <p:spTgt spid="24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0" nodeType="clickEffect">
                                  <p:stCondLst>
                                    <p:cond delay="0"/>
                                  </p:stCondLst>
                                  <p:iterate>
                                    <p:tmAbs val="0"/>
                                  </p:iterate>
                                  <p:childTnLst>
                                    <p:set>
                                      <p:cBhvr>
                                        <p:cTn id="32" fill="hold"/>
                                        <p:tgtEl>
                                          <p:spTgt spid="248"/>
                                        </p:tgtEl>
                                        <p:attrNameLst>
                                          <p:attrName>style.visibility</p:attrName>
                                        </p:attrNameLst>
                                      </p:cBhvr>
                                      <p:to>
                                        <p:strVal val="visible"/>
                                      </p:to>
                                    </p:set>
                                    <p:animEffect transition="in" filter="dissolve">
                                      <p:cBhvr>
                                        <p:cTn id="33" dur="250"/>
                                        <p:tgtEl>
                                          <p:spTgt spid="248"/>
                                        </p:tgtEl>
                                      </p:cBhvr>
                                    </p:animEffect>
                                  </p:childTnLst>
                                </p:cTn>
                              </p:par>
                            </p:childTnLst>
                          </p:cTn>
                        </p:par>
                        <p:par>
                          <p:cTn id="34" fill="hold">
                            <p:stCondLst>
                              <p:cond delay="250"/>
                            </p:stCondLst>
                            <p:childTnLst>
                              <p:par>
                                <p:cTn id="35" presetID="9" presetClass="entr" fill="hold" grpId="0" nodeType="afterEffect">
                                  <p:stCondLst>
                                    <p:cond delay="0"/>
                                  </p:stCondLst>
                                  <p:iterate>
                                    <p:tmAbs val="0"/>
                                  </p:iterate>
                                  <p:childTnLst>
                                    <p:set>
                                      <p:cBhvr>
                                        <p:cTn id="36" fill="hold"/>
                                        <p:tgtEl>
                                          <p:spTgt spid="247"/>
                                        </p:tgtEl>
                                        <p:attrNameLst>
                                          <p:attrName>style.visibility</p:attrName>
                                        </p:attrNameLst>
                                      </p:cBhvr>
                                      <p:to>
                                        <p:strVal val="visible"/>
                                      </p:to>
                                    </p:set>
                                    <p:animEffect transition="in" filter="dissolve">
                                      <p:cBhvr>
                                        <p:cTn id="37" dur="250"/>
                                        <p:tgtEl>
                                          <p:spTgt spid="24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0" nodeType="clickEffect">
                                  <p:stCondLst>
                                    <p:cond delay="0"/>
                                  </p:stCondLst>
                                  <p:iterate>
                                    <p:tmAbs val="0"/>
                                  </p:iterate>
                                  <p:childTnLst>
                                    <p:set>
                                      <p:cBhvr>
                                        <p:cTn id="41" fill="hold"/>
                                        <p:tgtEl>
                                          <p:spTgt spid="252"/>
                                        </p:tgtEl>
                                        <p:attrNameLst>
                                          <p:attrName>style.visibility</p:attrName>
                                        </p:attrNameLst>
                                      </p:cBhvr>
                                      <p:to>
                                        <p:strVal val="visible"/>
                                      </p:to>
                                    </p:set>
                                    <p:animEffect transition="in" filter="dissolve">
                                      <p:cBhvr>
                                        <p:cTn id="42" dur="250"/>
                                        <p:tgtEl>
                                          <p:spTgt spid="252"/>
                                        </p:tgtEl>
                                      </p:cBhvr>
                                    </p:animEffect>
                                  </p:childTnLst>
                                </p:cTn>
                              </p:par>
                            </p:childTnLst>
                          </p:cTn>
                        </p:par>
                        <p:par>
                          <p:cTn id="43" fill="hold">
                            <p:stCondLst>
                              <p:cond delay="250"/>
                            </p:stCondLst>
                            <p:childTnLst>
                              <p:par>
                                <p:cTn id="44" presetID="9" presetClass="entr" fill="hold" grpId="0" nodeType="afterEffect">
                                  <p:stCondLst>
                                    <p:cond delay="0"/>
                                  </p:stCondLst>
                                  <p:iterate>
                                    <p:tmAbs val="0"/>
                                  </p:iterate>
                                  <p:childTnLst>
                                    <p:set>
                                      <p:cBhvr>
                                        <p:cTn id="45" fill="hold"/>
                                        <p:tgtEl>
                                          <p:spTgt spid="251"/>
                                        </p:tgtEl>
                                        <p:attrNameLst>
                                          <p:attrName>style.visibility</p:attrName>
                                        </p:attrNameLst>
                                      </p:cBhvr>
                                      <p:to>
                                        <p:strVal val="visible"/>
                                      </p:to>
                                    </p:set>
                                    <p:animEffect transition="in" filter="dissolve">
                                      <p:cBhvr>
                                        <p:cTn id="46" dur="250"/>
                                        <p:tgtEl>
                                          <p:spTgt spid="25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0" nodeType="clickEffect">
                                  <p:stCondLst>
                                    <p:cond delay="0"/>
                                  </p:stCondLst>
                                  <p:iterate>
                                    <p:tmAbs val="0"/>
                                  </p:iterate>
                                  <p:childTnLst>
                                    <p:set>
                                      <p:cBhvr>
                                        <p:cTn id="50" fill="hold"/>
                                        <p:tgtEl>
                                          <p:spTgt spid="255"/>
                                        </p:tgtEl>
                                        <p:attrNameLst>
                                          <p:attrName>style.visibility</p:attrName>
                                        </p:attrNameLst>
                                      </p:cBhvr>
                                      <p:to>
                                        <p:strVal val="visible"/>
                                      </p:to>
                                    </p:set>
                                    <p:animEffect transition="in" filter="dissolve">
                                      <p:cBhvr>
                                        <p:cTn id="51" dur="500"/>
                                        <p:tgtEl>
                                          <p:spTgt spid="255"/>
                                        </p:tgtEl>
                                      </p:cBhvr>
                                    </p:animEffect>
                                  </p:childTnLst>
                                </p:cTn>
                              </p:par>
                            </p:childTnLst>
                          </p:cTn>
                        </p:par>
                        <p:par>
                          <p:cTn id="52" fill="hold">
                            <p:stCondLst>
                              <p:cond delay="500"/>
                            </p:stCondLst>
                            <p:childTnLst>
                              <p:par>
                                <p:cTn id="53" presetID="9" presetClass="entr" fill="hold" grpId="0" nodeType="afterEffect">
                                  <p:stCondLst>
                                    <p:cond delay="0"/>
                                  </p:stCondLst>
                                  <p:iterate>
                                    <p:tmAbs val="0"/>
                                  </p:iterate>
                                  <p:childTnLst>
                                    <p:set>
                                      <p:cBhvr>
                                        <p:cTn id="54" fill="hold"/>
                                        <p:tgtEl>
                                          <p:spTgt spid="258"/>
                                        </p:tgtEl>
                                        <p:attrNameLst>
                                          <p:attrName>style.visibility</p:attrName>
                                        </p:attrNameLst>
                                      </p:cBhvr>
                                      <p:to>
                                        <p:strVal val="visible"/>
                                      </p:to>
                                    </p:set>
                                    <p:animEffect transition="in" filter="dissolve">
                                      <p:cBhvr>
                                        <p:cTn id="55" dur="500"/>
                                        <p:tgtEl>
                                          <p:spTgt spid="258"/>
                                        </p:tgtEl>
                                      </p:cBhvr>
                                    </p:animEffect>
                                  </p:childTnLst>
                                </p:cTn>
                              </p:par>
                            </p:childTnLst>
                          </p:cTn>
                        </p:par>
                        <p:par>
                          <p:cTn id="56" fill="hold">
                            <p:stCondLst>
                              <p:cond delay="1000"/>
                            </p:stCondLst>
                            <p:childTnLst>
                              <p:par>
                                <p:cTn id="57" presetID="9" presetClass="entr" fill="hold" grpId="0" nodeType="afterEffect">
                                  <p:stCondLst>
                                    <p:cond delay="0"/>
                                  </p:stCondLst>
                                  <p:iterate>
                                    <p:tmAbs val="0"/>
                                  </p:iterate>
                                  <p:childTnLst>
                                    <p:set>
                                      <p:cBhvr>
                                        <p:cTn id="58" fill="hold"/>
                                        <p:tgtEl>
                                          <p:spTgt spid="261"/>
                                        </p:tgtEl>
                                        <p:attrNameLst>
                                          <p:attrName>style.visibility</p:attrName>
                                        </p:attrNameLst>
                                      </p:cBhvr>
                                      <p:to>
                                        <p:strVal val="visible"/>
                                      </p:to>
                                    </p:set>
                                    <p:animEffect transition="in" filter="dissolve">
                                      <p:cBhvr>
                                        <p:cTn id="59" dur="250"/>
                                        <p:tgtEl>
                                          <p:spTgt spid="26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fill="hold" grpId="0" nodeType="clickEffect">
                                  <p:stCondLst>
                                    <p:cond delay="0"/>
                                  </p:stCondLst>
                                  <p:iterate>
                                    <p:tmAbs val="0"/>
                                  </p:iterate>
                                  <p:childTnLst>
                                    <p:set>
                                      <p:cBhvr>
                                        <p:cTn id="63" fill="hold"/>
                                        <p:tgtEl>
                                          <p:spTgt spid="279"/>
                                        </p:tgtEl>
                                        <p:attrNameLst>
                                          <p:attrName>style.visibility</p:attrName>
                                        </p:attrNameLst>
                                      </p:cBhvr>
                                      <p:to>
                                        <p:strVal val="visible"/>
                                      </p:to>
                                    </p:set>
                                    <p:animEffect transition="in" filter="dissolve">
                                      <p:cBhvr>
                                        <p:cTn id="64" dur="500"/>
                                        <p:tgtEl>
                                          <p:spTgt spid="279"/>
                                        </p:tgtEl>
                                      </p:cBhvr>
                                    </p:animEffect>
                                  </p:childTnLst>
                                </p:cTn>
                              </p:par>
                            </p:childTnLst>
                          </p:cTn>
                        </p:par>
                        <p:par>
                          <p:cTn id="65" fill="hold">
                            <p:stCondLst>
                              <p:cond delay="500"/>
                            </p:stCondLst>
                            <p:childTnLst>
                              <p:par>
                                <p:cTn id="66" presetID="9" presetClass="entr" fill="hold" grpId="0" nodeType="afterEffect">
                                  <p:stCondLst>
                                    <p:cond delay="0"/>
                                  </p:stCondLst>
                                  <p:iterate>
                                    <p:tmAbs val="0"/>
                                  </p:iterate>
                                  <p:childTnLst>
                                    <p:set>
                                      <p:cBhvr>
                                        <p:cTn id="67" fill="hold"/>
                                        <p:tgtEl>
                                          <p:spTgt spid="263"/>
                                        </p:tgtEl>
                                        <p:attrNameLst>
                                          <p:attrName>style.visibility</p:attrName>
                                        </p:attrNameLst>
                                      </p:cBhvr>
                                      <p:to>
                                        <p:strVal val="visible"/>
                                      </p:to>
                                    </p:set>
                                    <p:animEffect transition="in" filter="dissolve">
                                      <p:cBhvr>
                                        <p:cTn id="68" dur="500"/>
                                        <p:tgtEl>
                                          <p:spTgt spid="263"/>
                                        </p:tgtEl>
                                      </p:cBhvr>
                                    </p:animEffect>
                                  </p:childTnLst>
                                </p:cTn>
                              </p:par>
                            </p:childTnLst>
                          </p:cTn>
                        </p:par>
                        <p:par>
                          <p:cTn id="69" fill="hold">
                            <p:stCondLst>
                              <p:cond delay="1000"/>
                            </p:stCondLst>
                            <p:childTnLst>
                              <p:par>
                                <p:cTn id="70" presetID="9" presetClass="entr" fill="hold" grpId="0" nodeType="afterEffect">
                                  <p:stCondLst>
                                    <p:cond delay="0"/>
                                  </p:stCondLst>
                                  <p:iterate>
                                    <p:tmAbs val="0"/>
                                  </p:iterate>
                                  <p:childTnLst>
                                    <p:set>
                                      <p:cBhvr>
                                        <p:cTn id="71" fill="hold"/>
                                        <p:tgtEl>
                                          <p:spTgt spid="262"/>
                                        </p:tgtEl>
                                        <p:attrNameLst>
                                          <p:attrName>style.visibility</p:attrName>
                                        </p:attrNameLst>
                                      </p:cBhvr>
                                      <p:to>
                                        <p:strVal val="visible"/>
                                      </p:to>
                                    </p:set>
                                    <p:animEffect transition="in" filter="dissolve">
                                      <p:cBhvr>
                                        <p:cTn id="72" dur="500"/>
                                        <p:tgtEl>
                                          <p:spTgt spid="26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fill="hold" grpId="0" nodeType="clickEffect">
                                  <p:stCondLst>
                                    <p:cond delay="0"/>
                                  </p:stCondLst>
                                  <p:iterate>
                                    <p:tmAbs val="0"/>
                                  </p:iterate>
                                  <p:childTnLst>
                                    <p:set>
                                      <p:cBhvr>
                                        <p:cTn id="76" fill="hold"/>
                                        <p:tgtEl>
                                          <p:spTgt spid="401"/>
                                        </p:tgtEl>
                                        <p:attrNameLst>
                                          <p:attrName>style.visibility</p:attrName>
                                        </p:attrNameLst>
                                      </p:cBhvr>
                                      <p:to>
                                        <p:strVal val="visible"/>
                                      </p:to>
                                    </p:set>
                                    <p:animEffect transition="in" filter="dissolve">
                                      <p:cBhvr>
                                        <p:cTn id="77" dur="250"/>
                                        <p:tgtEl>
                                          <p:spTgt spid="401"/>
                                        </p:tgtEl>
                                      </p:cBhvr>
                                    </p:animEffect>
                                  </p:childTnLst>
                                </p:cTn>
                              </p:par>
                            </p:childTnLst>
                          </p:cTn>
                        </p:par>
                        <p:par>
                          <p:cTn id="78" fill="hold">
                            <p:stCondLst>
                              <p:cond delay="250"/>
                            </p:stCondLst>
                            <p:childTnLst>
                              <p:par>
                                <p:cTn id="79" presetID="9" presetClass="entr" fill="hold" grpId="0" nodeType="afterEffect">
                                  <p:stCondLst>
                                    <p:cond delay="0"/>
                                  </p:stCondLst>
                                  <p:iterate>
                                    <p:tmAbs val="0"/>
                                  </p:iterate>
                                  <p:childTnLst>
                                    <p:set>
                                      <p:cBhvr>
                                        <p:cTn id="80" fill="hold"/>
                                        <p:tgtEl>
                                          <p:spTgt spid="266"/>
                                        </p:tgtEl>
                                        <p:attrNameLst>
                                          <p:attrName>style.visibility</p:attrName>
                                        </p:attrNameLst>
                                      </p:cBhvr>
                                      <p:to>
                                        <p:strVal val="visible"/>
                                      </p:to>
                                    </p:set>
                                    <p:animEffect transition="in" filter="dissolve">
                                      <p:cBhvr>
                                        <p:cTn id="81" dur="500"/>
                                        <p:tgtEl>
                                          <p:spTgt spid="26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fill="hold" grpId="0" nodeType="clickEffect">
                                  <p:stCondLst>
                                    <p:cond delay="0"/>
                                  </p:stCondLst>
                                  <p:iterate>
                                    <p:tmAbs val="0"/>
                                  </p:iterate>
                                  <p:childTnLst>
                                    <p:set>
                                      <p:cBhvr>
                                        <p:cTn id="85" fill="hold"/>
                                        <p:tgtEl>
                                          <p:spTgt spid="404"/>
                                        </p:tgtEl>
                                        <p:attrNameLst>
                                          <p:attrName>style.visibility</p:attrName>
                                        </p:attrNameLst>
                                      </p:cBhvr>
                                      <p:to>
                                        <p:strVal val="visible"/>
                                      </p:to>
                                    </p:set>
                                    <p:animEffect transition="in" filter="dissolve">
                                      <p:cBhvr>
                                        <p:cTn id="86" dur="500"/>
                                        <p:tgtEl>
                                          <p:spTgt spid="404"/>
                                        </p:tgtEl>
                                      </p:cBhvr>
                                    </p:animEffect>
                                  </p:childTnLst>
                                </p:cTn>
                              </p:par>
                            </p:childTnLst>
                          </p:cTn>
                        </p:par>
                        <p:par>
                          <p:cTn id="87" fill="hold">
                            <p:stCondLst>
                              <p:cond delay="500"/>
                            </p:stCondLst>
                            <p:childTnLst>
                              <p:par>
                                <p:cTn id="88" presetID="9" presetClass="entr" fill="hold" grpId="0" nodeType="afterEffect">
                                  <p:stCondLst>
                                    <p:cond delay="0"/>
                                  </p:stCondLst>
                                  <p:iterate>
                                    <p:tmAbs val="0"/>
                                  </p:iterate>
                                  <p:childTnLst>
                                    <p:set>
                                      <p:cBhvr>
                                        <p:cTn id="89" fill="hold"/>
                                        <p:tgtEl>
                                          <p:spTgt spid="267"/>
                                        </p:tgtEl>
                                        <p:attrNameLst>
                                          <p:attrName>style.visibility</p:attrName>
                                        </p:attrNameLst>
                                      </p:cBhvr>
                                      <p:to>
                                        <p:strVal val="visible"/>
                                      </p:to>
                                    </p:set>
                                    <p:animEffect transition="in" filter="dissolve">
                                      <p:cBhvr>
                                        <p:cTn id="90" dur="500"/>
                                        <p:tgtEl>
                                          <p:spTgt spid="267"/>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fill="hold" grpId="0" nodeType="clickEffect">
                                  <p:stCondLst>
                                    <p:cond delay="0"/>
                                  </p:stCondLst>
                                  <p:iterate>
                                    <p:tmAbs val="0"/>
                                  </p:iterate>
                                  <p:childTnLst>
                                    <p:set>
                                      <p:cBhvr>
                                        <p:cTn id="94" fill="hold"/>
                                        <p:tgtEl>
                                          <p:spTgt spid="268"/>
                                        </p:tgtEl>
                                        <p:attrNameLst>
                                          <p:attrName>style.visibility</p:attrName>
                                        </p:attrNameLst>
                                      </p:cBhvr>
                                      <p:to>
                                        <p:strVal val="visible"/>
                                      </p:to>
                                    </p:set>
                                    <p:animEffect transition="in" filter="dissolve">
                                      <p:cBhvr>
                                        <p:cTn id="95" dur="500"/>
                                        <p:tgtEl>
                                          <p:spTgt spid="268"/>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fill="hold" grpId="0" nodeType="clickEffect">
                                  <p:stCondLst>
                                    <p:cond delay="0"/>
                                  </p:stCondLst>
                                  <p:iterate>
                                    <p:tmAbs val="0"/>
                                  </p:iterate>
                                  <p:childTnLst>
                                    <p:set>
                                      <p:cBhvr>
                                        <p:cTn id="99" fill="hold"/>
                                        <p:tgtEl>
                                          <p:spTgt spid="271"/>
                                        </p:tgtEl>
                                        <p:attrNameLst>
                                          <p:attrName>style.visibility</p:attrName>
                                        </p:attrNameLst>
                                      </p:cBhvr>
                                      <p:to>
                                        <p:strVal val="visible"/>
                                      </p:to>
                                    </p:set>
                                    <p:animEffect transition="in" filter="dissolve">
                                      <p:cBhvr>
                                        <p:cTn id="100" dur="500"/>
                                        <p:tgtEl>
                                          <p:spTgt spid="271"/>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fill="hold" grpId="0" nodeType="clickEffect">
                                  <p:stCondLst>
                                    <p:cond delay="0"/>
                                  </p:stCondLst>
                                  <p:iterate>
                                    <p:tmAbs val="0"/>
                                  </p:iterate>
                                  <p:childTnLst>
                                    <p:set>
                                      <p:cBhvr>
                                        <p:cTn id="104" fill="hold"/>
                                        <p:tgtEl>
                                          <p:spTgt spid="272"/>
                                        </p:tgtEl>
                                        <p:attrNameLst>
                                          <p:attrName>style.visibility</p:attrName>
                                        </p:attrNameLst>
                                      </p:cBhvr>
                                      <p:to>
                                        <p:strVal val="visible"/>
                                      </p:to>
                                    </p:set>
                                    <p:animEffect transition="in" filter="dissolve">
                                      <p:cBhvr>
                                        <p:cTn id="105" dur="500"/>
                                        <p:tgtEl>
                                          <p:spTgt spid="272"/>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fill="hold" grpId="0" nodeType="clickEffect">
                                  <p:stCondLst>
                                    <p:cond delay="0"/>
                                  </p:stCondLst>
                                  <p:iterate>
                                    <p:tmAbs val="0"/>
                                  </p:iterate>
                                  <p:childTnLst>
                                    <p:set>
                                      <p:cBhvr>
                                        <p:cTn id="109" fill="hold"/>
                                        <p:tgtEl>
                                          <p:spTgt spid="273"/>
                                        </p:tgtEl>
                                        <p:attrNameLst>
                                          <p:attrName>style.visibility</p:attrName>
                                        </p:attrNameLst>
                                      </p:cBhvr>
                                      <p:to>
                                        <p:strVal val="visible"/>
                                      </p:to>
                                    </p:set>
                                    <p:animEffect transition="in" filter="dissolve">
                                      <p:cBhvr>
                                        <p:cTn id="110" dur="500"/>
                                        <p:tgtEl>
                                          <p:spTgt spid="273"/>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fill="hold" grpId="0" nodeType="clickEffect">
                                  <p:stCondLst>
                                    <p:cond delay="0"/>
                                  </p:stCondLst>
                                  <p:iterate>
                                    <p:tmAbs val="0"/>
                                  </p:iterate>
                                  <p:childTnLst>
                                    <p:set>
                                      <p:cBhvr>
                                        <p:cTn id="114" fill="hold"/>
                                        <p:tgtEl>
                                          <p:spTgt spid="274"/>
                                        </p:tgtEl>
                                        <p:attrNameLst>
                                          <p:attrName>style.visibility</p:attrName>
                                        </p:attrNameLst>
                                      </p:cBhvr>
                                      <p:to>
                                        <p:strVal val="visible"/>
                                      </p:to>
                                    </p:set>
                                    <p:animEffect transition="in" filter="dissolve">
                                      <p:cBhvr>
                                        <p:cTn id="115" dur="500"/>
                                        <p:tgtEl>
                                          <p:spTgt spid="274"/>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fill="hold" grpId="0" nodeType="clickEffect">
                                  <p:stCondLst>
                                    <p:cond delay="0"/>
                                  </p:stCondLst>
                                  <p:iterate>
                                    <p:tmAbs val="0"/>
                                  </p:iterate>
                                  <p:childTnLst>
                                    <p:set>
                                      <p:cBhvr>
                                        <p:cTn id="119" fill="hold"/>
                                        <p:tgtEl>
                                          <p:spTgt spid="276"/>
                                        </p:tgtEl>
                                        <p:attrNameLst>
                                          <p:attrName>style.visibility</p:attrName>
                                        </p:attrNameLst>
                                      </p:cBhvr>
                                      <p:to>
                                        <p:strVal val="visible"/>
                                      </p:to>
                                    </p:set>
                                    <p:animEffect transition="in" filter="dissolve">
                                      <p:cBhvr>
                                        <p:cTn id="120" dur="500"/>
                                        <p:tgtEl>
                                          <p:spTgt spid="276"/>
                                        </p:tgtEl>
                                      </p:cBhvr>
                                    </p:animEffect>
                                  </p:childTnLst>
                                </p:cTn>
                              </p:par>
                            </p:childTnLst>
                          </p:cTn>
                        </p:par>
                        <p:par>
                          <p:cTn id="121" fill="hold">
                            <p:stCondLst>
                              <p:cond delay="500"/>
                            </p:stCondLst>
                            <p:childTnLst>
                              <p:par>
                                <p:cTn id="122" presetID="9" presetClass="entr" fill="hold" grpId="0" nodeType="afterEffect">
                                  <p:stCondLst>
                                    <p:cond delay="0"/>
                                  </p:stCondLst>
                                  <p:iterate>
                                    <p:tmAbs val="0"/>
                                  </p:iterate>
                                  <p:childTnLst>
                                    <p:set>
                                      <p:cBhvr>
                                        <p:cTn id="123" fill="hold"/>
                                        <p:tgtEl>
                                          <p:spTgt spid="275"/>
                                        </p:tgtEl>
                                        <p:attrNameLst>
                                          <p:attrName>style.visibility</p:attrName>
                                        </p:attrNameLst>
                                      </p:cBhvr>
                                      <p:to>
                                        <p:strVal val="visible"/>
                                      </p:to>
                                    </p:set>
                                    <p:animEffect transition="in" filter="dissolve">
                                      <p:cBhvr>
                                        <p:cTn id="124" dur="500"/>
                                        <p:tgtEl>
                                          <p:spTgt spid="275"/>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nodeType="clickEffect">
                                  <p:stCondLst>
                                    <p:cond delay="0"/>
                                  </p:stCondLst>
                                  <p:childTnLst>
                                    <p:set>
                                      <p:cBhvr>
                                        <p:cTn id="128" dur="1" fill="hold">
                                          <p:stCondLst>
                                            <p:cond delay="0"/>
                                          </p:stCondLst>
                                        </p:cTn>
                                        <p:tgtEl>
                                          <p:spTgt spid="282"/>
                                        </p:tgtEl>
                                        <p:attrNameLst>
                                          <p:attrName>style.visibility</p:attrName>
                                        </p:attrNameLst>
                                      </p:cBhvr>
                                      <p:to>
                                        <p:strVal val="visible"/>
                                      </p:to>
                                    </p:set>
                                    <p:animEffect transition="in" filter="dissolve">
                                      <p:cBhvr>
                                        <p:cTn id="129" dur="500"/>
                                        <p:tgtEl>
                                          <p:spTgt spid="282"/>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nodeType="clickEffect">
                                  <p:stCondLst>
                                    <p:cond delay="0"/>
                                  </p:stCondLst>
                                  <p:childTnLst>
                                    <p:set>
                                      <p:cBhvr>
                                        <p:cTn id="133" dur="1" fill="hold">
                                          <p:stCondLst>
                                            <p:cond delay="0"/>
                                          </p:stCondLst>
                                        </p:cTn>
                                        <p:tgtEl>
                                          <p:spTgt spid="293"/>
                                        </p:tgtEl>
                                        <p:attrNameLst>
                                          <p:attrName>style.visibility</p:attrName>
                                        </p:attrNameLst>
                                      </p:cBhvr>
                                      <p:to>
                                        <p:strVal val="visible"/>
                                      </p:to>
                                    </p:set>
                                    <p:animEffect transition="in" filter="dissolve">
                                      <p:cBhvr>
                                        <p:cTn id="134" dur="500"/>
                                        <p:tgtEl>
                                          <p:spTgt spid="293"/>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nodeType="clickEffect">
                                  <p:stCondLst>
                                    <p:cond delay="0"/>
                                  </p:stCondLst>
                                  <p:childTnLst>
                                    <p:set>
                                      <p:cBhvr>
                                        <p:cTn id="138" dur="1" fill="hold">
                                          <p:stCondLst>
                                            <p:cond delay="0"/>
                                          </p:stCondLst>
                                        </p:cTn>
                                        <p:tgtEl>
                                          <p:spTgt spid="296"/>
                                        </p:tgtEl>
                                        <p:attrNameLst>
                                          <p:attrName>style.visibility</p:attrName>
                                        </p:attrNameLst>
                                      </p:cBhvr>
                                      <p:to>
                                        <p:strVal val="visible"/>
                                      </p:to>
                                    </p:set>
                                    <p:animEffect transition="in" filter="dissolve">
                                      <p:cBhvr>
                                        <p:cTn id="139" dur="500"/>
                                        <p:tgtEl>
                                          <p:spTgt spid="296"/>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286"/>
                                        </p:tgtEl>
                                        <p:attrNameLst>
                                          <p:attrName>style.visibility</p:attrName>
                                        </p:attrNameLst>
                                      </p:cBhvr>
                                      <p:to>
                                        <p:strVal val="visible"/>
                                      </p:to>
                                    </p:set>
                                    <p:animEffect transition="in" filter="dissolve">
                                      <p:cBhvr>
                                        <p:cTn id="144" dur="500"/>
                                        <p:tgtEl>
                                          <p:spTgt spid="286"/>
                                        </p:tgtEl>
                                      </p:cBhvr>
                                    </p:animEffect>
                                  </p:childTnLst>
                                </p:cTn>
                              </p:par>
                            </p:childTnLst>
                          </p:cTn>
                        </p:par>
                        <p:par>
                          <p:cTn id="145" fill="hold">
                            <p:stCondLst>
                              <p:cond delay="500"/>
                            </p:stCondLst>
                            <p:childTnLst>
                              <p:par>
                                <p:cTn id="146" presetID="9" presetClass="entr" presetSubtype="0" fill="hold" nodeType="afterEffect">
                                  <p:stCondLst>
                                    <p:cond delay="0"/>
                                  </p:stCondLst>
                                  <p:childTnLst>
                                    <p:set>
                                      <p:cBhvr>
                                        <p:cTn id="147" dur="1" fill="hold">
                                          <p:stCondLst>
                                            <p:cond delay="0"/>
                                          </p:stCondLst>
                                        </p:cTn>
                                        <p:tgtEl>
                                          <p:spTgt spid="287"/>
                                        </p:tgtEl>
                                        <p:attrNameLst>
                                          <p:attrName>style.visibility</p:attrName>
                                        </p:attrNameLst>
                                      </p:cBhvr>
                                      <p:to>
                                        <p:strVal val="visible"/>
                                      </p:to>
                                    </p:set>
                                    <p:animEffect transition="in" filter="dissolve">
                                      <p:cBhvr>
                                        <p:cTn id="148" dur="500"/>
                                        <p:tgtEl>
                                          <p:spTgt spid="287"/>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292"/>
                                        </p:tgtEl>
                                        <p:attrNameLst>
                                          <p:attrName>style.visibility</p:attrName>
                                        </p:attrNameLst>
                                      </p:cBhvr>
                                      <p:to>
                                        <p:strVal val="visible"/>
                                      </p:to>
                                    </p:set>
                                    <p:animEffect transition="in" filter="dissolve">
                                      <p:cBhvr>
                                        <p:cTn id="153" dur="500"/>
                                        <p:tgtEl>
                                          <p:spTgt spid="292"/>
                                        </p:tgtEl>
                                      </p:cBhvr>
                                    </p:animEffect>
                                  </p:childTnLst>
                                </p:cTn>
                              </p:par>
                            </p:childTnLst>
                          </p:cTn>
                        </p:par>
                        <p:par>
                          <p:cTn id="154" fill="hold">
                            <p:stCondLst>
                              <p:cond delay="500"/>
                            </p:stCondLst>
                            <p:childTnLst>
                              <p:par>
                                <p:cTn id="155" presetID="9" presetClass="entr" presetSubtype="0" fill="hold" grpId="0" nodeType="afterEffect">
                                  <p:stCondLst>
                                    <p:cond delay="0"/>
                                  </p:stCondLst>
                                  <p:childTnLst>
                                    <p:set>
                                      <p:cBhvr>
                                        <p:cTn id="156" dur="1" fill="hold">
                                          <p:stCondLst>
                                            <p:cond delay="0"/>
                                          </p:stCondLst>
                                        </p:cTn>
                                        <p:tgtEl>
                                          <p:spTgt spid="291"/>
                                        </p:tgtEl>
                                        <p:attrNameLst>
                                          <p:attrName>style.visibility</p:attrName>
                                        </p:attrNameLst>
                                      </p:cBhvr>
                                      <p:to>
                                        <p:strVal val="visible"/>
                                      </p:to>
                                    </p:set>
                                    <p:animEffect transition="in" filter="dissolve">
                                      <p:cBhvr>
                                        <p:cTn id="157" dur="500"/>
                                        <p:tgtEl>
                                          <p:spTgt spid="291"/>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413"/>
                                        </p:tgtEl>
                                        <p:attrNameLst>
                                          <p:attrName>style.visibility</p:attrName>
                                        </p:attrNameLst>
                                      </p:cBhvr>
                                      <p:to>
                                        <p:strVal val="visible"/>
                                      </p:to>
                                    </p:set>
                                    <p:animEffect transition="in" filter="dissolve">
                                      <p:cBhvr>
                                        <p:cTn id="162" dur="500"/>
                                        <p:tgtEl>
                                          <p:spTgt spid="413"/>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285"/>
                                        </p:tgtEl>
                                        <p:attrNameLst>
                                          <p:attrName>style.visibility</p:attrName>
                                        </p:attrNameLst>
                                      </p:cBhvr>
                                      <p:to>
                                        <p:strVal val="visible"/>
                                      </p:to>
                                    </p:set>
                                    <p:animEffect transition="in" filter="dissolve">
                                      <p:cBhvr>
                                        <p:cTn id="167" dur="500"/>
                                        <p:tgtEl>
                                          <p:spTgt spid="285"/>
                                        </p:tgtEl>
                                      </p:cBhvr>
                                    </p:animEffect>
                                  </p:childTnLst>
                                </p:cTn>
                              </p:par>
                            </p:childTnLst>
                          </p:cTn>
                        </p:par>
                        <p:par>
                          <p:cTn id="168" fill="hold">
                            <p:stCondLst>
                              <p:cond delay="500"/>
                            </p:stCondLst>
                            <p:childTnLst>
                              <p:par>
                                <p:cTn id="169" presetID="9" presetClass="entr" presetSubtype="0" fill="hold" nodeType="afterEffect">
                                  <p:stCondLst>
                                    <p:cond delay="0"/>
                                  </p:stCondLst>
                                  <p:childTnLst>
                                    <p:set>
                                      <p:cBhvr>
                                        <p:cTn id="170" dur="1" fill="hold">
                                          <p:stCondLst>
                                            <p:cond delay="0"/>
                                          </p:stCondLst>
                                        </p:cTn>
                                        <p:tgtEl>
                                          <p:spTgt spid="290"/>
                                        </p:tgtEl>
                                        <p:attrNameLst>
                                          <p:attrName>style.visibility</p:attrName>
                                        </p:attrNameLst>
                                      </p:cBhvr>
                                      <p:to>
                                        <p:strVal val="visible"/>
                                      </p:to>
                                    </p:set>
                                    <p:animEffect transition="in" filter="dissolve">
                                      <p:cBhvr>
                                        <p:cTn id="171" dur="500"/>
                                        <p:tgtEl>
                                          <p:spTgt spid="290"/>
                                        </p:tgtEl>
                                      </p:cBhvr>
                                    </p:animEffect>
                                  </p:childTnLst>
                                </p:cTn>
                              </p:par>
                            </p:childTnLst>
                          </p:cTn>
                        </p:par>
                        <p:par>
                          <p:cTn id="172" fill="hold">
                            <p:stCondLst>
                              <p:cond delay="1000"/>
                            </p:stCondLst>
                            <p:childTnLst>
                              <p:par>
                                <p:cTn id="173" presetID="9" presetClass="entr" presetSubtype="0" fill="hold" grpId="0" nodeType="afterEffect">
                                  <p:stCondLst>
                                    <p:cond delay="0"/>
                                  </p:stCondLst>
                                  <p:childTnLst>
                                    <p:set>
                                      <p:cBhvr>
                                        <p:cTn id="174" dur="1" fill="hold">
                                          <p:stCondLst>
                                            <p:cond delay="0"/>
                                          </p:stCondLst>
                                        </p:cTn>
                                        <p:tgtEl>
                                          <p:spTgt spid="23"/>
                                        </p:tgtEl>
                                        <p:attrNameLst>
                                          <p:attrName>style.visibility</p:attrName>
                                        </p:attrNameLst>
                                      </p:cBhvr>
                                      <p:to>
                                        <p:strVal val="visible"/>
                                      </p:to>
                                    </p:set>
                                    <p:animEffect transition="in" filter="dissolve">
                                      <p:cBhvr>
                                        <p:cTn id="175" dur="500"/>
                                        <p:tgtEl>
                                          <p:spTgt spid="23"/>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nodeType="clickEffect">
                                  <p:stCondLst>
                                    <p:cond delay="0"/>
                                  </p:stCondLst>
                                  <p:childTnLst>
                                    <p:set>
                                      <p:cBhvr>
                                        <p:cTn id="179" dur="1" fill="hold">
                                          <p:stCondLst>
                                            <p:cond delay="0"/>
                                          </p:stCondLst>
                                        </p:cTn>
                                        <p:tgtEl>
                                          <p:spTgt spid="300"/>
                                        </p:tgtEl>
                                        <p:attrNameLst>
                                          <p:attrName>style.visibility</p:attrName>
                                        </p:attrNameLst>
                                      </p:cBhvr>
                                      <p:to>
                                        <p:strVal val="visible"/>
                                      </p:to>
                                    </p:set>
                                    <p:animEffect transition="in" filter="dissolve">
                                      <p:cBhvr>
                                        <p:cTn id="180" dur="500"/>
                                        <p:tgtEl>
                                          <p:spTgt spid="300"/>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307"/>
                                        </p:tgtEl>
                                        <p:attrNameLst>
                                          <p:attrName>style.visibility</p:attrName>
                                        </p:attrNameLst>
                                      </p:cBhvr>
                                      <p:to>
                                        <p:strVal val="visible"/>
                                      </p:to>
                                    </p:set>
                                    <p:animEffect transition="in" filter="dissolve">
                                      <p:cBhvr>
                                        <p:cTn id="185" dur="500"/>
                                        <p:tgtEl>
                                          <p:spTgt spid="307"/>
                                        </p:tgtEl>
                                      </p:cBhvr>
                                    </p:animEffect>
                                  </p:childTnLst>
                                </p:cTn>
                              </p:par>
                            </p:childTnLst>
                          </p:cTn>
                        </p:par>
                        <p:par>
                          <p:cTn id="186" fill="hold">
                            <p:stCondLst>
                              <p:cond delay="500"/>
                            </p:stCondLst>
                            <p:childTnLst>
                              <p:par>
                                <p:cTn id="187" presetID="9" presetClass="entr" presetSubtype="0" fill="hold" nodeType="afterEffect">
                                  <p:stCondLst>
                                    <p:cond delay="0"/>
                                  </p:stCondLst>
                                  <p:childTnLst>
                                    <p:set>
                                      <p:cBhvr>
                                        <p:cTn id="188" dur="1" fill="hold">
                                          <p:stCondLst>
                                            <p:cond delay="0"/>
                                          </p:stCondLst>
                                        </p:cTn>
                                        <p:tgtEl>
                                          <p:spTgt spid="304"/>
                                        </p:tgtEl>
                                        <p:attrNameLst>
                                          <p:attrName>style.visibility</p:attrName>
                                        </p:attrNameLst>
                                      </p:cBhvr>
                                      <p:to>
                                        <p:strVal val="visible"/>
                                      </p:to>
                                    </p:set>
                                    <p:animEffect transition="in" filter="dissolve">
                                      <p:cBhvr>
                                        <p:cTn id="189" dur="500"/>
                                        <p:tgtEl>
                                          <p:spTgt spid="304"/>
                                        </p:tgtEl>
                                      </p:cBhvr>
                                    </p:animEffect>
                                  </p:childTnLst>
                                </p:cTn>
                              </p:par>
                            </p:childTnLst>
                          </p:cTn>
                        </p:par>
                        <p:par>
                          <p:cTn id="190" fill="hold">
                            <p:stCondLst>
                              <p:cond delay="1000"/>
                            </p:stCondLst>
                            <p:childTnLst>
                              <p:par>
                                <p:cTn id="191" presetID="9" presetClass="entr" presetSubtype="0" fill="hold" nodeType="afterEffect">
                                  <p:stCondLst>
                                    <p:cond delay="0"/>
                                  </p:stCondLst>
                                  <p:childTnLst>
                                    <p:set>
                                      <p:cBhvr>
                                        <p:cTn id="192" dur="1" fill="hold">
                                          <p:stCondLst>
                                            <p:cond delay="0"/>
                                          </p:stCondLst>
                                        </p:cTn>
                                        <p:tgtEl>
                                          <p:spTgt spid="308"/>
                                        </p:tgtEl>
                                        <p:attrNameLst>
                                          <p:attrName>style.visibility</p:attrName>
                                        </p:attrNameLst>
                                      </p:cBhvr>
                                      <p:to>
                                        <p:strVal val="visible"/>
                                      </p:to>
                                    </p:set>
                                    <p:animEffect transition="in" filter="dissolve">
                                      <p:cBhvr>
                                        <p:cTn id="193"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6" grpId="0" animBg="1" advAuto="0"/>
      <p:bldP spid="239" grpId="0" animBg="1" advAuto="0"/>
      <p:bldP spid="240" grpId="0" animBg="1" advAuto="0"/>
      <p:bldP spid="243" grpId="0" animBg="1" advAuto="0"/>
      <p:bldP spid="244" grpId="0" animBg="1" advAuto="0"/>
      <p:bldP spid="247" grpId="0" animBg="1" advAuto="0"/>
      <p:bldP spid="248" grpId="0" animBg="1" advAuto="0"/>
      <p:bldP spid="251" grpId="0" animBg="1" advAuto="0"/>
      <p:bldP spid="252" grpId="0" animBg="1" advAuto="0"/>
      <p:bldP spid="255" grpId="0" animBg="1" advAuto="0"/>
      <p:bldP spid="258" grpId="0" animBg="1" advAuto="0"/>
      <p:bldP spid="261" grpId="0" animBg="1" advAuto="0"/>
      <p:bldP spid="262" grpId="0" animBg="1" advAuto="0"/>
      <p:bldP spid="263" grpId="0" animBg="1" advAuto="0"/>
      <p:bldP spid="266" grpId="0" animBg="1" advAuto="0"/>
      <p:bldP spid="267" grpId="0" animBg="1" advAuto="0"/>
      <p:bldP spid="268" grpId="0" animBg="1" advAuto="0"/>
      <p:bldP spid="271" grpId="0" animBg="1" advAuto="0"/>
      <p:bldP spid="272" grpId="0" animBg="1" advAuto="0"/>
      <p:bldP spid="273" grpId="0" animBg="1" advAuto="0"/>
      <p:bldP spid="274" grpId="0" animBg="1" advAuto="0"/>
      <p:bldP spid="275" grpId="0" animBg="1" advAuto="0"/>
      <p:bldP spid="276" grpId="0" animBg="1" advAuto="0"/>
      <p:bldP spid="285" grpId="0" animBg="1"/>
      <p:bldP spid="286" grpId="0" animBg="1"/>
      <p:bldP spid="291" grpId="0" animBg="1"/>
      <p:bldP spid="292" grpId="0" animBg="1"/>
      <p:bldP spid="307" grpId="0" animBg="1"/>
      <p:bldP spid="401" grpId="0" animBg="1" advAuto="0"/>
      <p:bldP spid="404" grpId="0" animBg="1" advAuto="0"/>
      <p:bldP spid="23" grpId="0" animBg="1"/>
      <p:bldP spid="27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E657EE-B599-EB4F-BA79-86E03F9E759A}"/>
              </a:ext>
            </a:extLst>
          </p:cNvPr>
          <p:cNvSpPr/>
          <p:nvPr/>
        </p:nvSpPr>
        <p:spPr>
          <a:xfrm>
            <a:off x="918745" y="-6"/>
            <a:ext cx="11285479" cy="68579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6D4A823-2E17-B44F-A030-C943E72499F7}"/>
              </a:ext>
            </a:extLst>
          </p:cNvPr>
          <p:cNvGrpSpPr/>
          <p:nvPr/>
        </p:nvGrpSpPr>
        <p:grpSpPr>
          <a:xfrm>
            <a:off x="1596586" y="2438360"/>
            <a:ext cx="1039736" cy="990634"/>
            <a:chOff x="1270320" y="346551"/>
            <a:chExt cx="1039736" cy="990634"/>
          </a:xfrm>
        </p:grpSpPr>
        <p:pic>
          <p:nvPicPr>
            <p:cNvPr id="7" name="Graphic 6" descr="Internet">
              <a:extLst>
                <a:ext uri="{FF2B5EF4-FFF2-40B4-BE49-F238E27FC236}">
                  <a16:creationId xmlns:a16="http://schemas.microsoft.com/office/drawing/2014/main" id="{056A1383-27FF-FA4E-8492-85473F09F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9" name="Graphic 8" descr="User">
              <a:extLst>
                <a:ext uri="{FF2B5EF4-FFF2-40B4-BE49-F238E27FC236}">
                  <a16:creationId xmlns:a16="http://schemas.microsoft.com/office/drawing/2014/main" id="{DEC2DB23-69C8-0E4A-86F1-C71F846B44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3" name="TextBox 12">
              <a:extLst>
                <a:ext uri="{FF2B5EF4-FFF2-40B4-BE49-F238E27FC236}">
                  <a16:creationId xmlns:a16="http://schemas.microsoft.com/office/drawing/2014/main" id="{62057661-8EE7-D842-92F7-CE190222A174}"/>
                </a:ext>
              </a:extLst>
            </p:cNvPr>
            <p:cNvSpPr txBox="1"/>
            <p:nvPr/>
          </p:nvSpPr>
          <p:spPr>
            <a:xfrm>
              <a:off x="1270320" y="1029408"/>
              <a:ext cx="1039736" cy="307777"/>
            </a:xfrm>
            <a:prstGeom prst="rect">
              <a:avLst/>
            </a:prstGeom>
            <a:noFill/>
          </p:spPr>
          <p:txBody>
            <a:bodyPr wrap="square" rtlCol="0">
              <a:spAutoFit/>
            </a:bodyPr>
            <a:lstStyle/>
            <a:p>
              <a:pPr algn="ctr"/>
              <a:r>
                <a:rPr lang="en-US" sz="1400" dirty="0"/>
                <a:t>TEACHER</a:t>
              </a:r>
            </a:p>
          </p:txBody>
        </p:sp>
      </p:grpSp>
      <p:sp>
        <p:nvSpPr>
          <p:cNvPr id="4" name="Rectangle 3">
            <a:extLst>
              <a:ext uri="{FF2B5EF4-FFF2-40B4-BE49-F238E27FC236}">
                <a16:creationId xmlns:a16="http://schemas.microsoft.com/office/drawing/2014/main" id="{2718286D-90B5-EF4B-8F1E-43C9C069887D}"/>
              </a:ext>
            </a:extLst>
          </p:cNvPr>
          <p:cNvSpPr/>
          <p:nvPr/>
        </p:nvSpPr>
        <p:spPr>
          <a:xfrm rot="16200000">
            <a:off x="-2975739" y="2983353"/>
            <a:ext cx="6857999" cy="89128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APPLICATION MECHANISM</a:t>
            </a:r>
            <a:endParaRPr lang="en-US" sz="4800" dirty="0">
              <a:effectLst/>
            </a:endParaRPr>
          </a:p>
        </p:txBody>
      </p:sp>
      <p:cxnSp>
        <p:nvCxnSpPr>
          <p:cNvPr id="16" name="Straight Arrow Connector 15">
            <a:extLst>
              <a:ext uri="{FF2B5EF4-FFF2-40B4-BE49-F238E27FC236}">
                <a16:creationId xmlns:a16="http://schemas.microsoft.com/office/drawing/2014/main" id="{1F4347A3-6383-9347-8F9E-36C8F07F9F0F}"/>
              </a:ext>
            </a:extLst>
          </p:cNvPr>
          <p:cNvCxnSpPr>
            <a:stCxn id="7" idx="3"/>
            <a:endCxn id="11" idx="1"/>
          </p:cNvCxnSpPr>
          <p:nvPr/>
        </p:nvCxnSpPr>
        <p:spPr>
          <a:xfrm>
            <a:off x="2532708" y="2822492"/>
            <a:ext cx="2976263" cy="1493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321AF7FF-4CBA-2543-9138-3B99D22CC3EA}"/>
              </a:ext>
            </a:extLst>
          </p:cNvPr>
          <p:cNvGrpSpPr/>
          <p:nvPr/>
        </p:nvGrpSpPr>
        <p:grpSpPr>
          <a:xfrm>
            <a:off x="8653656" y="585720"/>
            <a:ext cx="1039736" cy="990634"/>
            <a:chOff x="1270320" y="346551"/>
            <a:chExt cx="1039736" cy="990634"/>
          </a:xfrm>
        </p:grpSpPr>
        <p:pic>
          <p:nvPicPr>
            <p:cNvPr id="132" name="Graphic 131" descr="Internet">
              <a:extLst>
                <a:ext uri="{FF2B5EF4-FFF2-40B4-BE49-F238E27FC236}">
                  <a16:creationId xmlns:a16="http://schemas.microsoft.com/office/drawing/2014/main" id="{411C740C-E92C-0F49-A6F2-F8CE443B30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33" name="Graphic 132" descr="User">
              <a:extLst>
                <a:ext uri="{FF2B5EF4-FFF2-40B4-BE49-F238E27FC236}">
                  <a16:creationId xmlns:a16="http://schemas.microsoft.com/office/drawing/2014/main" id="{C8603310-59EA-B041-A10C-266A197EA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34" name="TextBox 133">
              <a:extLst>
                <a:ext uri="{FF2B5EF4-FFF2-40B4-BE49-F238E27FC236}">
                  <a16:creationId xmlns:a16="http://schemas.microsoft.com/office/drawing/2014/main" id="{D727480A-D378-8343-89DB-E23D67C927CC}"/>
                </a:ext>
              </a:extLst>
            </p:cNvPr>
            <p:cNvSpPr txBox="1"/>
            <p:nvPr/>
          </p:nvSpPr>
          <p:spPr>
            <a:xfrm>
              <a:off x="1270320" y="1029408"/>
              <a:ext cx="1039736" cy="307777"/>
            </a:xfrm>
            <a:prstGeom prst="rect">
              <a:avLst/>
            </a:prstGeom>
            <a:noFill/>
          </p:spPr>
          <p:txBody>
            <a:bodyPr wrap="square" rtlCol="0">
              <a:spAutoFit/>
            </a:bodyPr>
            <a:lstStyle/>
            <a:p>
              <a:pPr algn="ctr"/>
              <a:r>
                <a:rPr lang="en-US" sz="1400" dirty="0"/>
                <a:t>REGISTRAR</a:t>
              </a:r>
            </a:p>
          </p:txBody>
        </p:sp>
      </p:grpSp>
      <p:grpSp>
        <p:nvGrpSpPr>
          <p:cNvPr id="139" name="Group 138">
            <a:extLst>
              <a:ext uri="{FF2B5EF4-FFF2-40B4-BE49-F238E27FC236}">
                <a16:creationId xmlns:a16="http://schemas.microsoft.com/office/drawing/2014/main" id="{8EF7CBE2-0588-654D-99C5-E1B625393168}"/>
              </a:ext>
            </a:extLst>
          </p:cNvPr>
          <p:cNvGrpSpPr/>
          <p:nvPr/>
        </p:nvGrpSpPr>
        <p:grpSpPr>
          <a:xfrm>
            <a:off x="10649945" y="1196649"/>
            <a:ext cx="1327758" cy="1206077"/>
            <a:chOff x="1132940" y="346551"/>
            <a:chExt cx="1327758" cy="1206077"/>
          </a:xfrm>
        </p:grpSpPr>
        <p:pic>
          <p:nvPicPr>
            <p:cNvPr id="140" name="Graphic 139" descr="Internet">
              <a:extLst>
                <a:ext uri="{FF2B5EF4-FFF2-40B4-BE49-F238E27FC236}">
                  <a16:creationId xmlns:a16="http://schemas.microsoft.com/office/drawing/2014/main" id="{55A2CC61-F16E-C843-A3B9-B498A3465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41" name="Graphic 140" descr="User">
              <a:extLst>
                <a:ext uri="{FF2B5EF4-FFF2-40B4-BE49-F238E27FC236}">
                  <a16:creationId xmlns:a16="http://schemas.microsoft.com/office/drawing/2014/main" id="{E824A82F-9607-BA4F-BE97-3FE018CFDD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42" name="TextBox 141">
              <a:extLst>
                <a:ext uri="{FF2B5EF4-FFF2-40B4-BE49-F238E27FC236}">
                  <a16:creationId xmlns:a16="http://schemas.microsoft.com/office/drawing/2014/main" id="{BE4DA284-4B28-6647-8196-5E5E8A10F034}"/>
                </a:ext>
              </a:extLst>
            </p:cNvPr>
            <p:cNvSpPr txBox="1"/>
            <p:nvPr/>
          </p:nvSpPr>
          <p:spPr>
            <a:xfrm>
              <a:off x="1132940" y="1029408"/>
              <a:ext cx="1327758" cy="523220"/>
            </a:xfrm>
            <a:prstGeom prst="rect">
              <a:avLst/>
            </a:prstGeom>
            <a:noFill/>
          </p:spPr>
          <p:txBody>
            <a:bodyPr wrap="square" rtlCol="0">
              <a:spAutoFit/>
            </a:bodyPr>
            <a:lstStyle/>
            <a:p>
              <a:pPr algn="ctr"/>
              <a:r>
                <a:rPr lang="en-US" sz="1400" dirty="0"/>
                <a:t>VICE CHANCELLOR</a:t>
              </a:r>
            </a:p>
          </p:txBody>
        </p:sp>
      </p:grpSp>
      <p:grpSp>
        <p:nvGrpSpPr>
          <p:cNvPr id="30" name="Group 29">
            <a:extLst>
              <a:ext uri="{FF2B5EF4-FFF2-40B4-BE49-F238E27FC236}">
                <a16:creationId xmlns:a16="http://schemas.microsoft.com/office/drawing/2014/main" id="{5CD7B7DE-6D2E-394E-A3DE-C8638251716B}"/>
              </a:ext>
            </a:extLst>
          </p:cNvPr>
          <p:cNvGrpSpPr/>
          <p:nvPr/>
        </p:nvGrpSpPr>
        <p:grpSpPr>
          <a:xfrm>
            <a:off x="5303244" y="2514594"/>
            <a:ext cx="1325854" cy="1377520"/>
            <a:chOff x="5303244" y="2514594"/>
            <a:chExt cx="1325854" cy="1377520"/>
          </a:xfrm>
        </p:grpSpPr>
        <p:pic>
          <p:nvPicPr>
            <p:cNvPr id="11" name="Graphic 10" descr="Document">
              <a:extLst>
                <a:ext uri="{FF2B5EF4-FFF2-40B4-BE49-F238E27FC236}">
                  <a16:creationId xmlns:a16="http://schemas.microsoft.com/office/drawing/2014/main" id="{CAD651D1-FF4A-0A46-B119-92DEE3BFDC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8971" y="2514594"/>
              <a:ext cx="914400" cy="914400"/>
            </a:xfrm>
            <a:prstGeom prst="rect">
              <a:avLst/>
            </a:prstGeom>
          </p:spPr>
        </p:pic>
        <p:sp>
          <p:nvSpPr>
            <p:cNvPr id="17" name="TextBox 16">
              <a:extLst>
                <a:ext uri="{FF2B5EF4-FFF2-40B4-BE49-F238E27FC236}">
                  <a16:creationId xmlns:a16="http://schemas.microsoft.com/office/drawing/2014/main" id="{46376144-F09B-5E4B-99D7-B1D7772BE6FC}"/>
                </a:ext>
              </a:extLst>
            </p:cNvPr>
            <p:cNvSpPr txBox="1"/>
            <p:nvPr/>
          </p:nvSpPr>
          <p:spPr>
            <a:xfrm>
              <a:off x="5303244" y="3307339"/>
              <a:ext cx="1325854" cy="584775"/>
            </a:xfrm>
            <a:prstGeom prst="rect">
              <a:avLst/>
            </a:prstGeom>
            <a:noFill/>
          </p:spPr>
          <p:txBody>
            <a:bodyPr wrap="square" rtlCol="0">
              <a:spAutoFit/>
            </a:bodyPr>
            <a:lstStyle/>
            <a:p>
              <a:pPr algn="ctr"/>
              <a:r>
                <a:rPr lang="en-US" sz="1600" dirty="0"/>
                <a:t>Leave Application</a:t>
              </a:r>
            </a:p>
          </p:txBody>
        </p:sp>
      </p:grpSp>
      <p:grpSp>
        <p:nvGrpSpPr>
          <p:cNvPr id="77" name="Group 76">
            <a:extLst>
              <a:ext uri="{FF2B5EF4-FFF2-40B4-BE49-F238E27FC236}">
                <a16:creationId xmlns:a16="http://schemas.microsoft.com/office/drawing/2014/main" id="{7E171366-3406-BE47-B1E8-C3A233E2EF1A}"/>
              </a:ext>
            </a:extLst>
          </p:cNvPr>
          <p:cNvGrpSpPr/>
          <p:nvPr/>
        </p:nvGrpSpPr>
        <p:grpSpPr>
          <a:xfrm>
            <a:off x="7651937" y="3250786"/>
            <a:ext cx="4076367" cy="2929800"/>
            <a:chOff x="7540459" y="3518123"/>
            <a:chExt cx="4076367" cy="2929800"/>
          </a:xfrm>
        </p:grpSpPr>
        <p:sp>
          <p:nvSpPr>
            <p:cNvPr id="76" name="Oval 75">
              <a:extLst>
                <a:ext uri="{FF2B5EF4-FFF2-40B4-BE49-F238E27FC236}">
                  <a16:creationId xmlns:a16="http://schemas.microsoft.com/office/drawing/2014/main" id="{F50BF031-162A-2744-95DD-9BE6AE8075A7}"/>
                </a:ext>
              </a:extLst>
            </p:cNvPr>
            <p:cNvSpPr/>
            <p:nvPr/>
          </p:nvSpPr>
          <p:spPr>
            <a:xfrm>
              <a:off x="8195199" y="3954013"/>
              <a:ext cx="3075030" cy="2493910"/>
            </a:xfrm>
            <a:prstGeom prst="ellipse">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5" name="Group 134">
              <a:extLst>
                <a:ext uri="{FF2B5EF4-FFF2-40B4-BE49-F238E27FC236}">
                  <a16:creationId xmlns:a16="http://schemas.microsoft.com/office/drawing/2014/main" id="{0A659E17-945E-634F-ACB5-A4DA432D161D}"/>
                </a:ext>
              </a:extLst>
            </p:cNvPr>
            <p:cNvGrpSpPr/>
            <p:nvPr/>
          </p:nvGrpSpPr>
          <p:grpSpPr>
            <a:xfrm>
              <a:off x="8748600" y="3518123"/>
              <a:ext cx="1597797" cy="1206077"/>
              <a:chOff x="846944" y="346551"/>
              <a:chExt cx="1597797" cy="1206077"/>
            </a:xfrm>
          </p:grpSpPr>
          <p:pic>
            <p:nvPicPr>
              <p:cNvPr id="136" name="Graphic 135" descr="Internet">
                <a:extLst>
                  <a:ext uri="{FF2B5EF4-FFF2-40B4-BE49-F238E27FC236}">
                    <a16:creationId xmlns:a16="http://schemas.microsoft.com/office/drawing/2014/main" id="{ECDFE627-DE3A-AD46-87E2-476ACF9268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37" name="Graphic 136" descr="User">
                <a:extLst>
                  <a:ext uri="{FF2B5EF4-FFF2-40B4-BE49-F238E27FC236}">
                    <a16:creationId xmlns:a16="http://schemas.microsoft.com/office/drawing/2014/main" id="{1C39002B-5A84-AC4A-A151-5EBF87C151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38" name="TextBox 137">
                <a:extLst>
                  <a:ext uri="{FF2B5EF4-FFF2-40B4-BE49-F238E27FC236}">
                    <a16:creationId xmlns:a16="http://schemas.microsoft.com/office/drawing/2014/main" id="{C166FD46-DFC4-9C46-B5CB-F536419D639F}"/>
                  </a:ext>
                </a:extLst>
              </p:cNvPr>
              <p:cNvSpPr txBox="1"/>
              <p:nvPr/>
            </p:nvSpPr>
            <p:spPr>
              <a:xfrm>
                <a:off x="846944" y="1029408"/>
                <a:ext cx="1597797" cy="523220"/>
              </a:xfrm>
              <a:prstGeom prst="rect">
                <a:avLst/>
              </a:prstGeom>
              <a:noFill/>
            </p:spPr>
            <p:txBody>
              <a:bodyPr wrap="square" rtlCol="0">
                <a:spAutoFit/>
              </a:bodyPr>
              <a:lstStyle/>
              <a:p>
                <a:pPr algn="ctr"/>
                <a:r>
                  <a:rPr lang="en-US" sz="1400" dirty="0"/>
                  <a:t>Designation A</a:t>
                </a:r>
              </a:p>
              <a:p>
                <a:pPr algn="ctr"/>
                <a:r>
                  <a:rPr lang="en-US" sz="1400" dirty="0"/>
                  <a:t>User 1</a:t>
                </a:r>
              </a:p>
            </p:txBody>
          </p:sp>
        </p:grpSp>
        <p:grpSp>
          <p:nvGrpSpPr>
            <p:cNvPr id="151" name="Group 150">
              <a:extLst>
                <a:ext uri="{FF2B5EF4-FFF2-40B4-BE49-F238E27FC236}">
                  <a16:creationId xmlns:a16="http://schemas.microsoft.com/office/drawing/2014/main" id="{D101E061-777C-A343-8919-7A9AAA12D1DE}"/>
                </a:ext>
              </a:extLst>
            </p:cNvPr>
            <p:cNvGrpSpPr/>
            <p:nvPr/>
          </p:nvGrpSpPr>
          <p:grpSpPr>
            <a:xfrm>
              <a:off x="10336989" y="5196583"/>
              <a:ext cx="1279837" cy="1206077"/>
              <a:chOff x="1100728" y="346551"/>
              <a:chExt cx="1279837" cy="1206077"/>
            </a:xfrm>
          </p:grpSpPr>
          <p:pic>
            <p:nvPicPr>
              <p:cNvPr id="152" name="Graphic 151" descr="Internet">
                <a:extLst>
                  <a:ext uri="{FF2B5EF4-FFF2-40B4-BE49-F238E27FC236}">
                    <a16:creationId xmlns:a16="http://schemas.microsoft.com/office/drawing/2014/main" id="{76F722C0-9E11-F141-8C49-77358D6FE3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53" name="Graphic 152" descr="User">
                <a:extLst>
                  <a:ext uri="{FF2B5EF4-FFF2-40B4-BE49-F238E27FC236}">
                    <a16:creationId xmlns:a16="http://schemas.microsoft.com/office/drawing/2014/main" id="{488C2B55-BED6-024B-96EE-C525BF9FD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54" name="TextBox 153">
                <a:extLst>
                  <a:ext uri="{FF2B5EF4-FFF2-40B4-BE49-F238E27FC236}">
                    <a16:creationId xmlns:a16="http://schemas.microsoft.com/office/drawing/2014/main" id="{40DC655A-3C15-6C45-B747-2D26EA01B8F1}"/>
                  </a:ext>
                </a:extLst>
              </p:cNvPr>
              <p:cNvSpPr txBox="1"/>
              <p:nvPr/>
            </p:nvSpPr>
            <p:spPr>
              <a:xfrm>
                <a:off x="1100728" y="1029408"/>
                <a:ext cx="1279837" cy="523220"/>
              </a:xfrm>
              <a:prstGeom prst="rect">
                <a:avLst/>
              </a:prstGeom>
              <a:noFill/>
            </p:spPr>
            <p:txBody>
              <a:bodyPr wrap="square" rtlCol="0">
                <a:spAutoFit/>
              </a:bodyPr>
              <a:lstStyle/>
              <a:p>
                <a:pPr algn="ctr"/>
                <a:r>
                  <a:rPr lang="en-US" sz="1400" dirty="0"/>
                  <a:t>Designation A User 2</a:t>
                </a:r>
              </a:p>
            </p:txBody>
          </p:sp>
        </p:grpSp>
        <p:grpSp>
          <p:nvGrpSpPr>
            <p:cNvPr id="155" name="Group 154">
              <a:extLst>
                <a:ext uri="{FF2B5EF4-FFF2-40B4-BE49-F238E27FC236}">
                  <a16:creationId xmlns:a16="http://schemas.microsoft.com/office/drawing/2014/main" id="{6CD0D742-2297-6841-8F9D-D8F1EEE46282}"/>
                </a:ext>
              </a:extLst>
            </p:cNvPr>
            <p:cNvGrpSpPr/>
            <p:nvPr/>
          </p:nvGrpSpPr>
          <p:grpSpPr>
            <a:xfrm>
              <a:off x="7540459" y="5185136"/>
              <a:ext cx="1462716" cy="1137706"/>
              <a:chOff x="980159" y="346551"/>
              <a:chExt cx="1462716" cy="1137706"/>
            </a:xfrm>
          </p:grpSpPr>
          <p:pic>
            <p:nvPicPr>
              <p:cNvPr id="156" name="Graphic 155" descr="Internet">
                <a:extLst>
                  <a:ext uri="{FF2B5EF4-FFF2-40B4-BE49-F238E27FC236}">
                    <a16:creationId xmlns:a16="http://schemas.microsoft.com/office/drawing/2014/main" id="{74F8F837-8751-364A-BACB-3163D8DA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sp>
            <p:nvSpPr>
              <p:cNvPr id="158" name="TextBox 157">
                <a:extLst>
                  <a:ext uri="{FF2B5EF4-FFF2-40B4-BE49-F238E27FC236}">
                    <a16:creationId xmlns:a16="http://schemas.microsoft.com/office/drawing/2014/main" id="{E784DD8F-6C85-3A4F-891A-2D2E5583A9C7}"/>
                  </a:ext>
                </a:extLst>
              </p:cNvPr>
              <p:cNvSpPr txBox="1"/>
              <p:nvPr/>
            </p:nvSpPr>
            <p:spPr>
              <a:xfrm>
                <a:off x="980159" y="961037"/>
                <a:ext cx="1462716" cy="523220"/>
              </a:xfrm>
              <a:prstGeom prst="rect">
                <a:avLst/>
              </a:prstGeom>
              <a:noFill/>
            </p:spPr>
            <p:txBody>
              <a:bodyPr wrap="square" rtlCol="0">
                <a:spAutoFit/>
              </a:bodyPr>
              <a:lstStyle/>
              <a:p>
                <a:pPr algn="ctr"/>
                <a:r>
                  <a:rPr lang="en-US" sz="1400" dirty="0"/>
                  <a:t>Designation X User X</a:t>
                </a:r>
              </a:p>
            </p:txBody>
          </p:sp>
          <p:pic>
            <p:nvPicPr>
              <p:cNvPr id="157" name="Graphic 156" descr="User">
                <a:extLst>
                  <a:ext uri="{FF2B5EF4-FFF2-40B4-BE49-F238E27FC236}">
                    <a16:creationId xmlns:a16="http://schemas.microsoft.com/office/drawing/2014/main" id="{732B2044-93D3-FE49-AFF8-1934EDCFD9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grpSp>
        <p:cxnSp>
          <p:nvCxnSpPr>
            <p:cNvPr id="60" name="Straight Connector 59">
              <a:extLst>
                <a:ext uri="{FF2B5EF4-FFF2-40B4-BE49-F238E27FC236}">
                  <a16:creationId xmlns:a16="http://schemas.microsoft.com/office/drawing/2014/main" id="{1F0006E1-0363-4348-8703-0BC09DEA3E0D}"/>
                </a:ext>
              </a:extLst>
            </p:cNvPr>
            <p:cNvCxnSpPr>
              <a:cxnSpLocks/>
              <a:stCxn id="153" idx="1"/>
              <a:endCxn id="156" idx="3"/>
            </p:cNvCxnSpPr>
            <p:nvPr/>
          </p:nvCxnSpPr>
          <p:spPr>
            <a:xfrm flipH="1" flipV="1">
              <a:off x="8766742" y="5569268"/>
              <a:ext cx="1784676" cy="11449"/>
            </a:xfrm>
            <a:prstGeom prst="line">
              <a:avLst/>
            </a:prstGeom>
            <a:ln w="107950">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8D12684-998E-D34B-9C42-89B223DF7461}"/>
                </a:ext>
              </a:extLst>
            </p:cNvPr>
            <p:cNvCxnSpPr>
              <a:cxnSpLocks/>
              <a:stCxn id="153" idx="0"/>
              <a:endCxn id="138" idx="2"/>
            </p:cNvCxnSpPr>
            <p:nvPr/>
          </p:nvCxnSpPr>
          <p:spPr>
            <a:xfrm flipH="1" flipV="1">
              <a:off x="9547499" y="4724200"/>
              <a:ext cx="1340778" cy="472385"/>
            </a:xfrm>
            <a:prstGeom prst="line">
              <a:avLst/>
            </a:prstGeom>
            <a:ln w="107950">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2C589AA-384D-C546-8A9E-DD83E9450841}"/>
                </a:ext>
              </a:extLst>
            </p:cNvPr>
            <p:cNvCxnSpPr>
              <a:cxnSpLocks/>
              <a:stCxn id="138" idx="2"/>
            </p:cNvCxnSpPr>
            <p:nvPr/>
          </p:nvCxnSpPr>
          <p:spPr>
            <a:xfrm flipH="1">
              <a:off x="8212315" y="4724200"/>
              <a:ext cx="1335184" cy="438127"/>
            </a:xfrm>
            <a:prstGeom prst="line">
              <a:avLst/>
            </a:prstGeom>
            <a:ln w="107950">
              <a:prstDash val="sysDot"/>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F6E53306-B79B-9E47-BEF7-7D8016AA5989}"/>
              </a:ext>
            </a:extLst>
          </p:cNvPr>
          <p:cNvGrpSpPr/>
          <p:nvPr/>
        </p:nvGrpSpPr>
        <p:grpSpPr>
          <a:xfrm>
            <a:off x="2851062" y="585720"/>
            <a:ext cx="1039736" cy="990634"/>
            <a:chOff x="1270320" y="346551"/>
            <a:chExt cx="1039736" cy="990634"/>
          </a:xfrm>
        </p:grpSpPr>
        <p:pic>
          <p:nvPicPr>
            <p:cNvPr id="118" name="Graphic 117" descr="Internet">
              <a:extLst>
                <a:ext uri="{FF2B5EF4-FFF2-40B4-BE49-F238E27FC236}">
                  <a16:creationId xmlns:a16="http://schemas.microsoft.com/office/drawing/2014/main" id="{0BAE5567-7A4B-D54B-9C2E-D5305DD51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19" name="Graphic 118" descr="User">
              <a:extLst>
                <a:ext uri="{FF2B5EF4-FFF2-40B4-BE49-F238E27FC236}">
                  <a16:creationId xmlns:a16="http://schemas.microsoft.com/office/drawing/2014/main" id="{D8157763-EE41-4B41-9BCE-59C6931256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20" name="TextBox 119">
              <a:extLst>
                <a:ext uri="{FF2B5EF4-FFF2-40B4-BE49-F238E27FC236}">
                  <a16:creationId xmlns:a16="http://schemas.microsoft.com/office/drawing/2014/main" id="{73E05A1C-CFE9-5744-8828-1BD99F8CDA9A}"/>
                </a:ext>
              </a:extLst>
            </p:cNvPr>
            <p:cNvSpPr txBox="1"/>
            <p:nvPr/>
          </p:nvSpPr>
          <p:spPr>
            <a:xfrm>
              <a:off x="1270320" y="1029408"/>
              <a:ext cx="1039736" cy="307777"/>
            </a:xfrm>
            <a:prstGeom prst="rect">
              <a:avLst/>
            </a:prstGeom>
            <a:noFill/>
          </p:spPr>
          <p:txBody>
            <a:bodyPr wrap="square" rtlCol="0">
              <a:spAutoFit/>
            </a:bodyPr>
            <a:lstStyle/>
            <a:p>
              <a:pPr algn="ctr"/>
              <a:r>
                <a:rPr lang="en-US" sz="1400" dirty="0"/>
                <a:t>CHAIRMAN</a:t>
              </a:r>
            </a:p>
          </p:txBody>
        </p:sp>
      </p:grpSp>
      <p:cxnSp>
        <p:nvCxnSpPr>
          <p:cNvPr id="25" name="Straight Arrow Connector 24">
            <a:extLst>
              <a:ext uri="{FF2B5EF4-FFF2-40B4-BE49-F238E27FC236}">
                <a16:creationId xmlns:a16="http://schemas.microsoft.com/office/drawing/2014/main" id="{73896D13-E692-884C-A26F-710A1A7D4A00}"/>
              </a:ext>
            </a:extLst>
          </p:cNvPr>
          <p:cNvCxnSpPr>
            <a:stCxn id="134" idx="1"/>
            <a:endCxn id="11" idx="0"/>
          </p:cNvCxnSpPr>
          <p:nvPr/>
        </p:nvCxnSpPr>
        <p:spPr>
          <a:xfrm flipH="1">
            <a:off x="5966171" y="1422466"/>
            <a:ext cx="2687485" cy="109212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DD67CCF6-9DEE-9F45-B5B5-481D4E338EAE}"/>
              </a:ext>
            </a:extLst>
          </p:cNvPr>
          <p:cNvGrpSpPr/>
          <p:nvPr/>
        </p:nvGrpSpPr>
        <p:grpSpPr>
          <a:xfrm>
            <a:off x="5644989" y="5572387"/>
            <a:ext cx="1039736" cy="1206077"/>
            <a:chOff x="1270320" y="346551"/>
            <a:chExt cx="1039736" cy="1206077"/>
          </a:xfrm>
        </p:grpSpPr>
        <p:pic>
          <p:nvPicPr>
            <p:cNvPr id="164" name="Graphic 163" descr="Internet">
              <a:extLst>
                <a:ext uri="{FF2B5EF4-FFF2-40B4-BE49-F238E27FC236}">
                  <a16:creationId xmlns:a16="http://schemas.microsoft.com/office/drawing/2014/main" id="{65A2614C-7095-6E40-818F-BD908D9B11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65" name="Graphic 164" descr="User">
              <a:extLst>
                <a:ext uri="{FF2B5EF4-FFF2-40B4-BE49-F238E27FC236}">
                  <a16:creationId xmlns:a16="http://schemas.microsoft.com/office/drawing/2014/main" id="{552BF50F-A169-794B-A1CC-167785FAC1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66" name="TextBox 165">
              <a:extLst>
                <a:ext uri="{FF2B5EF4-FFF2-40B4-BE49-F238E27FC236}">
                  <a16:creationId xmlns:a16="http://schemas.microsoft.com/office/drawing/2014/main" id="{6C4DA0AC-37E8-AC4F-BFD0-9D96C169C316}"/>
                </a:ext>
              </a:extLst>
            </p:cNvPr>
            <p:cNvSpPr txBox="1"/>
            <p:nvPr/>
          </p:nvSpPr>
          <p:spPr>
            <a:xfrm>
              <a:off x="1270320" y="1029408"/>
              <a:ext cx="1039736" cy="523220"/>
            </a:xfrm>
            <a:prstGeom prst="rect">
              <a:avLst/>
            </a:prstGeom>
            <a:noFill/>
          </p:spPr>
          <p:txBody>
            <a:bodyPr wrap="square" rtlCol="0">
              <a:spAutoFit/>
            </a:bodyPr>
            <a:lstStyle/>
            <a:p>
              <a:pPr algn="ctr"/>
              <a:r>
                <a:rPr lang="en-US" sz="1400" dirty="0"/>
                <a:t>COMPUTER OPERATOR</a:t>
              </a:r>
            </a:p>
          </p:txBody>
        </p:sp>
      </p:grpSp>
      <p:cxnSp>
        <p:nvCxnSpPr>
          <p:cNvPr id="21" name="Straight Arrow Connector 20">
            <a:extLst>
              <a:ext uri="{FF2B5EF4-FFF2-40B4-BE49-F238E27FC236}">
                <a16:creationId xmlns:a16="http://schemas.microsoft.com/office/drawing/2014/main" id="{3F652F45-0BB6-664F-A026-91D9DC2B39E2}"/>
              </a:ext>
            </a:extLst>
          </p:cNvPr>
          <p:cNvCxnSpPr>
            <a:stCxn id="124" idx="2"/>
            <a:endCxn id="11" idx="0"/>
          </p:cNvCxnSpPr>
          <p:nvPr/>
        </p:nvCxnSpPr>
        <p:spPr>
          <a:xfrm>
            <a:off x="5966171" y="1283916"/>
            <a:ext cx="0" cy="123067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BB17C0-F49F-3E4F-841C-689EE520EDA1}"/>
              </a:ext>
            </a:extLst>
          </p:cNvPr>
          <p:cNvCxnSpPr>
            <a:stCxn id="141" idx="1"/>
            <a:endCxn id="11" idx="3"/>
          </p:cNvCxnSpPr>
          <p:nvPr/>
        </p:nvCxnSpPr>
        <p:spPr>
          <a:xfrm flipH="1">
            <a:off x="6423371" y="1580783"/>
            <a:ext cx="4408791" cy="1391011"/>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1FA8E0B-4B17-404A-8A12-809A87123DB9}"/>
              </a:ext>
            </a:extLst>
          </p:cNvPr>
          <p:cNvCxnSpPr>
            <a:cxnSpLocks/>
            <a:stCxn id="9" idx="0"/>
            <a:endCxn id="120" idx="1"/>
          </p:cNvCxnSpPr>
          <p:nvPr/>
        </p:nvCxnSpPr>
        <p:spPr>
          <a:xfrm flipV="1">
            <a:off x="1978282" y="1422466"/>
            <a:ext cx="872780" cy="1015896"/>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4D6610F-F601-8B4A-86E5-673CE5E6DF2C}"/>
              </a:ext>
            </a:extLst>
          </p:cNvPr>
          <p:cNvCxnSpPr>
            <a:stCxn id="137" idx="1"/>
            <a:endCxn id="11" idx="3"/>
          </p:cNvCxnSpPr>
          <p:nvPr/>
        </p:nvCxnSpPr>
        <p:spPr>
          <a:xfrm flipH="1" flipV="1">
            <a:off x="6423371" y="2971794"/>
            <a:ext cx="2904920" cy="663126"/>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ED3DAA08-0C92-E249-B2AA-CC63AC43D17F}"/>
              </a:ext>
            </a:extLst>
          </p:cNvPr>
          <p:cNvGrpSpPr/>
          <p:nvPr/>
        </p:nvGrpSpPr>
        <p:grpSpPr>
          <a:xfrm>
            <a:off x="3201482" y="3987133"/>
            <a:ext cx="914400" cy="1411844"/>
            <a:chOff x="2846605" y="4000493"/>
            <a:chExt cx="914400" cy="1411844"/>
          </a:xfrm>
        </p:grpSpPr>
        <p:pic>
          <p:nvPicPr>
            <p:cNvPr id="39" name="Graphic 38" descr="Newspaper">
              <a:extLst>
                <a:ext uri="{FF2B5EF4-FFF2-40B4-BE49-F238E27FC236}">
                  <a16:creationId xmlns:a16="http://schemas.microsoft.com/office/drawing/2014/main" id="{CAFB11C2-BC64-2842-A72C-007B4C1542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6605" y="4000493"/>
              <a:ext cx="914400" cy="914400"/>
            </a:xfrm>
            <a:prstGeom prst="rect">
              <a:avLst/>
            </a:prstGeom>
          </p:spPr>
        </p:pic>
        <p:sp>
          <p:nvSpPr>
            <p:cNvPr id="40" name="TextBox 39">
              <a:extLst>
                <a:ext uri="{FF2B5EF4-FFF2-40B4-BE49-F238E27FC236}">
                  <a16:creationId xmlns:a16="http://schemas.microsoft.com/office/drawing/2014/main" id="{26A0AB43-1722-464F-807A-3F7F413EB966}"/>
                </a:ext>
              </a:extLst>
            </p:cNvPr>
            <p:cNvSpPr txBox="1"/>
            <p:nvPr/>
          </p:nvSpPr>
          <p:spPr>
            <a:xfrm>
              <a:off x="2875341" y="4766006"/>
              <a:ext cx="865106" cy="646331"/>
            </a:xfrm>
            <a:prstGeom prst="rect">
              <a:avLst/>
            </a:prstGeom>
            <a:noFill/>
          </p:spPr>
          <p:txBody>
            <a:bodyPr wrap="square" rtlCol="0">
              <a:spAutoFit/>
            </a:bodyPr>
            <a:lstStyle/>
            <a:p>
              <a:pPr algn="ctr"/>
              <a:r>
                <a:rPr lang="en-US" dirty="0"/>
                <a:t>OFFICE ORDER</a:t>
              </a:r>
            </a:p>
          </p:txBody>
        </p:sp>
      </p:grpSp>
      <p:cxnSp>
        <p:nvCxnSpPr>
          <p:cNvPr id="194" name="Straight Arrow Connector 193">
            <a:extLst>
              <a:ext uri="{FF2B5EF4-FFF2-40B4-BE49-F238E27FC236}">
                <a16:creationId xmlns:a16="http://schemas.microsoft.com/office/drawing/2014/main" id="{E7441715-AF4C-574D-BA5A-9315871492F6}"/>
              </a:ext>
            </a:extLst>
          </p:cNvPr>
          <p:cNvCxnSpPr>
            <a:cxnSpLocks/>
            <a:stCxn id="122" idx="3"/>
            <a:endCxn id="133" idx="1"/>
          </p:cNvCxnSpPr>
          <p:nvPr/>
        </p:nvCxnSpPr>
        <p:spPr>
          <a:xfrm>
            <a:off x="6382425" y="677414"/>
            <a:ext cx="2316068" cy="292440"/>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3275B42D-A426-8B41-A224-CEBE2899BD69}"/>
              </a:ext>
            </a:extLst>
          </p:cNvPr>
          <p:cNvCxnSpPr>
            <a:cxnSpLocks/>
            <a:stCxn id="134" idx="2"/>
            <a:endCxn id="137" idx="0"/>
          </p:cNvCxnSpPr>
          <p:nvPr/>
        </p:nvCxnSpPr>
        <p:spPr>
          <a:xfrm>
            <a:off x="9173524" y="1576354"/>
            <a:ext cx="491626" cy="1674434"/>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C6EE8ED3-8164-FE49-BCC1-B7FE21459582}"/>
              </a:ext>
            </a:extLst>
          </p:cNvPr>
          <p:cNvCxnSpPr>
            <a:cxnSpLocks/>
            <a:stCxn id="118" idx="3"/>
            <a:endCxn id="123" idx="1"/>
          </p:cNvCxnSpPr>
          <p:nvPr/>
        </p:nvCxnSpPr>
        <p:spPr>
          <a:xfrm flipV="1">
            <a:off x="3787184" y="677416"/>
            <a:ext cx="1703956" cy="292436"/>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DA4CF32-A5AA-0047-ADAB-5A838AB75623}"/>
              </a:ext>
            </a:extLst>
          </p:cNvPr>
          <p:cNvCxnSpPr>
            <a:cxnSpLocks/>
            <a:stCxn id="132" idx="3"/>
            <a:endCxn id="141" idx="0"/>
          </p:cNvCxnSpPr>
          <p:nvPr/>
        </p:nvCxnSpPr>
        <p:spPr>
          <a:xfrm>
            <a:off x="9589778" y="969852"/>
            <a:ext cx="1579243" cy="226799"/>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8306C6B-7B96-FD41-B200-8BF1BFBE501C}"/>
              </a:ext>
            </a:extLst>
          </p:cNvPr>
          <p:cNvCxnSpPr>
            <a:stCxn id="153" idx="1"/>
            <a:endCxn id="11" idx="3"/>
          </p:cNvCxnSpPr>
          <p:nvPr/>
        </p:nvCxnSpPr>
        <p:spPr>
          <a:xfrm flipH="1" flipV="1">
            <a:off x="6423371" y="2971794"/>
            <a:ext cx="4239525" cy="2341586"/>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D674A514-DB03-1441-957D-EF0D2EF8E04A}"/>
              </a:ext>
            </a:extLst>
          </p:cNvPr>
          <p:cNvGrpSpPr/>
          <p:nvPr/>
        </p:nvGrpSpPr>
        <p:grpSpPr>
          <a:xfrm>
            <a:off x="5446303" y="293282"/>
            <a:ext cx="1039736" cy="990634"/>
            <a:chOff x="1270320" y="346551"/>
            <a:chExt cx="1039736" cy="990634"/>
          </a:xfrm>
        </p:grpSpPr>
        <p:pic>
          <p:nvPicPr>
            <p:cNvPr id="122" name="Graphic 121" descr="Internet">
              <a:extLst>
                <a:ext uri="{FF2B5EF4-FFF2-40B4-BE49-F238E27FC236}">
                  <a16:creationId xmlns:a16="http://schemas.microsoft.com/office/drawing/2014/main" id="{05382150-4551-5D43-84A1-8038C681F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725" y="346551"/>
              <a:ext cx="673717" cy="768264"/>
            </a:xfrm>
            <a:prstGeom prst="rect">
              <a:avLst/>
            </a:prstGeom>
          </p:spPr>
        </p:pic>
        <p:pic>
          <p:nvPicPr>
            <p:cNvPr id="123" name="Graphic 122" descr="User">
              <a:extLst>
                <a:ext uri="{FF2B5EF4-FFF2-40B4-BE49-F238E27FC236}">
                  <a16:creationId xmlns:a16="http://schemas.microsoft.com/office/drawing/2014/main" id="{23009803-ABDE-3949-A7B2-453BF5A38D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5157" y="346553"/>
              <a:ext cx="673717" cy="768264"/>
            </a:xfrm>
            <a:prstGeom prst="rect">
              <a:avLst/>
            </a:prstGeom>
          </p:spPr>
        </p:pic>
        <p:sp>
          <p:nvSpPr>
            <p:cNvPr id="124" name="TextBox 123">
              <a:extLst>
                <a:ext uri="{FF2B5EF4-FFF2-40B4-BE49-F238E27FC236}">
                  <a16:creationId xmlns:a16="http://schemas.microsoft.com/office/drawing/2014/main" id="{8B5DC961-C8CF-DA45-BF01-879C238CBC44}"/>
                </a:ext>
              </a:extLst>
            </p:cNvPr>
            <p:cNvSpPr txBox="1"/>
            <p:nvPr/>
          </p:nvSpPr>
          <p:spPr>
            <a:xfrm>
              <a:off x="1270320" y="1029408"/>
              <a:ext cx="1039736" cy="307777"/>
            </a:xfrm>
            <a:prstGeom prst="rect">
              <a:avLst/>
            </a:prstGeom>
            <a:noFill/>
          </p:spPr>
          <p:txBody>
            <a:bodyPr wrap="square" rtlCol="0">
              <a:spAutoFit/>
            </a:bodyPr>
            <a:lstStyle/>
            <a:p>
              <a:pPr algn="ctr"/>
              <a:r>
                <a:rPr lang="en-US" sz="1400" dirty="0"/>
                <a:t>DEAN</a:t>
              </a:r>
            </a:p>
          </p:txBody>
        </p:sp>
      </p:grpSp>
      <p:grpSp>
        <p:nvGrpSpPr>
          <p:cNvPr id="146" name="Group 145">
            <a:extLst>
              <a:ext uri="{FF2B5EF4-FFF2-40B4-BE49-F238E27FC236}">
                <a16:creationId xmlns:a16="http://schemas.microsoft.com/office/drawing/2014/main" id="{61039C68-33F8-F347-B275-B56E2106680E}"/>
              </a:ext>
            </a:extLst>
          </p:cNvPr>
          <p:cNvGrpSpPr/>
          <p:nvPr/>
        </p:nvGrpSpPr>
        <p:grpSpPr>
          <a:xfrm>
            <a:off x="1091710" y="2971794"/>
            <a:ext cx="4417262" cy="3408152"/>
            <a:chOff x="1091710" y="2971794"/>
            <a:chExt cx="4417262" cy="3408152"/>
          </a:xfrm>
        </p:grpSpPr>
        <p:cxnSp>
          <p:nvCxnSpPr>
            <p:cNvPr id="99" name="Elbow Connector 98">
              <a:extLst>
                <a:ext uri="{FF2B5EF4-FFF2-40B4-BE49-F238E27FC236}">
                  <a16:creationId xmlns:a16="http://schemas.microsoft.com/office/drawing/2014/main" id="{AD7B391A-9F61-2A4F-A287-B75C031CAE88}"/>
                </a:ext>
              </a:extLst>
            </p:cNvPr>
            <p:cNvCxnSpPr>
              <a:stCxn id="11" idx="1"/>
              <a:endCxn id="13" idx="2"/>
            </p:cNvCxnSpPr>
            <p:nvPr/>
          </p:nvCxnSpPr>
          <p:spPr>
            <a:xfrm rot="10800000" flipV="1">
              <a:off x="2116455" y="2971794"/>
              <a:ext cx="3392517" cy="457200"/>
            </a:xfrm>
            <a:prstGeom prst="bentConnector4">
              <a:avLst>
                <a:gd name="adj1" fmla="val 66338"/>
                <a:gd name="adj2" fmla="val 234932"/>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3" name="Graphic 142" descr="Airplane">
              <a:extLst>
                <a:ext uri="{FF2B5EF4-FFF2-40B4-BE49-F238E27FC236}">
                  <a16:creationId xmlns:a16="http://schemas.microsoft.com/office/drawing/2014/main" id="{4927A391-EC0E-034F-BF25-26B8E2C732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3185000">
              <a:off x="1389768" y="3421730"/>
              <a:ext cx="1121177" cy="1341509"/>
            </a:xfrm>
            <a:prstGeom prst="rect">
              <a:avLst/>
            </a:prstGeom>
          </p:spPr>
        </p:pic>
        <p:sp>
          <p:nvSpPr>
            <p:cNvPr id="145" name="TextBox 144">
              <a:extLst>
                <a:ext uri="{FF2B5EF4-FFF2-40B4-BE49-F238E27FC236}">
                  <a16:creationId xmlns:a16="http://schemas.microsoft.com/office/drawing/2014/main" id="{DAA5E602-B095-5648-91F6-CDDA0CE13DB0}"/>
                </a:ext>
              </a:extLst>
            </p:cNvPr>
            <p:cNvSpPr txBox="1"/>
            <p:nvPr/>
          </p:nvSpPr>
          <p:spPr>
            <a:xfrm>
              <a:off x="1091710" y="4564064"/>
              <a:ext cx="1593141" cy="1815882"/>
            </a:xfrm>
            <a:prstGeom prst="rect">
              <a:avLst/>
            </a:prstGeom>
            <a:noFill/>
            <a:ln w="22225">
              <a:solidFill>
                <a:srgbClr val="7030A0"/>
              </a:solidFill>
            </a:ln>
          </p:spPr>
          <p:txBody>
            <a:bodyPr wrap="square" rtlCol="0">
              <a:spAutoFit/>
            </a:bodyPr>
            <a:lstStyle/>
            <a:p>
              <a:pPr algn="just"/>
              <a:r>
                <a:rPr lang="en-US" sz="1400" dirty="0"/>
                <a:t>Teacher starts his leave online and from the day he started his leave, the leave will be counted. Until then he is considered as “ON LEAVE”</a:t>
              </a:r>
            </a:p>
          </p:txBody>
        </p:sp>
      </p:grpSp>
      <p:cxnSp>
        <p:nvCxnSpPr>
          <p:cNvPr id="323" name="Straight Arrow Connector 322">
            <a:extLst>
              <a:ext uri="{FF2B5EF4-FFF2-40B4-BE49-F238E27FC236}">
                <a16:creationId xmlns:a16="http://schemas.microsoft.com/office/drawing/2014/main" id="{5B1B934A-2283-144D-95CF-2BD1CCC99620}"/>
              </a:ext>
            </a:extLst>
          </p:cNvPr>
          <p:cNvCxnSpPr>
            <a:cxnSpLocks/>
            <a:stCxn id="39" idx="3"/>
            <a:endCxn id="134" idx="2"/>
          </p:cNvCxnSpPr>
          <p:nvPr/>
        </p:nvCxnSpPr>
        <p:spPr>
          <a:xfrm flipV="1">
            <a:off x="4115882" y="1576354"/>
            <a:ext cx="5057642" cy="2867979"/>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81030FDC-9D8E-6C49-A0EE-0B3F991A8014}"/>
              </a:ext>
            </a:extLst>
          </p:cNvPr>
          <p:cNvCxnSpPr>
            <a:stCxn id="39" idx="3"/>
            <a:endCxn id="11" idx="1"/>
          </p:cNvCxnSpPr>
          <p:nvPr/>
        </p:nvCxnSpPr>
        <p:spPr>
          <a:xfrm flipV="1">
            <a:off x="4115882" y="2971794"/>
            <a:ext cx="1393089" cy="1472539"/>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546AF9A-3AE3-DA47-9561-AA14732A2192}"/>
              </a:ext>
            </a:extLst>
          </p:cNvPr>
          <p:cNvCxnSpPr>
            <a:cxnSpLocks/>
            <a:stCxn id="39" idx="3"/>
            <a:endCxn id="137" idx="1"/>
          </p:cNvCxnSpPr>
          <p:nvPr/>
        </p:nvCxnSpPr>
        <p:spPr>
          <a:xfrm flipV="1">
            <a:off x="4115882" y="3634920"/>
            <a:ext cx="5212409" cy="809413"/>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78269EE4-E3F5-464F-80B3-DABFB86A8ABF}"/>
              </a:ext>
            </a:extLst>
          </p:cNvPr>
          <p:cNvCxnSpPr>
            <a:cxnSpLocks/>
            <a:stCxn id="39" idx="3"/>
            <a:endCxn id="165" idx="1"/>
          </p:cNvCxnSpPr>
          <p:nvPr/>
        </p:nvCxnSpPr>
        <p:spPr>
          <a:xfrm>
            <a:off x="4115882" y="4444333"/>
            <a:ext cx="1573944" cy="1512188"/>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A30FF7FE-9F16-5841-93CD-735372F451C8}"/>
              </a:ext>
            </a:extLst>
          </p:cNvPr>
          <p:cNvCxnSpPr>
            <a:cxnSpLocks/>
            <a:stCxn id="164" idx="3"/>
            <a:endCxn id="315" idx="4"/>
          </p:cNvCxnSpPr>
          <p:nvPr/>
        </p:nvCxnSpPr>
        <p:spPr>
          <a:xfrm flipV="1">
            <a:off x="6581111" y="3584300"/>
            <a:ext cx="2921357" cy="2372219"/>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3EC126-B886-0D44-A383-F2F0AF950A24}"/>
              </a:ext>
            </a:extLst>
          </p:cNvPr>
          <p:cNvCxnSpPr>
            <a:cxnSpLocks/>
            <a:stCxn id="165" idx="0"/>
            <a:endCxn id="17" idx="2"/>
          </p:cNvCxnSpPr>
          <p:nvPr/>
        </p:nvCxnSpPr>
        <p:spPr>
          <a:xfrm flipH="1" flipV="1">
            <a:off x="5966171" y="3892114"/>
            <a:ext cx="60514" cy="1680275"/>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4050C43-FB83-0743-A09B-D95DD9AB40C5}"/>
              </a:ext>
            </a:extLst>
          </p:cNvPr>
          <p:cNvCxnSpPr>
            <a:cxnSpLocks/>
            <a:stCxn id="157" idx="0"/>
            <a:endCxn id="11" idx="3"/>
          </p:cNvCxnSpPr>
          <p:nvPr/>
        </p:nvCxnSpPr>
        <p:spPr>
          <a:xfrm flipH="1" flipV="1">
            <a:off x="6423371" y="2971794"/>
            <a:ext cx="1900423" cy="1946007"/>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ounded Rectangular Callout 42">
            <a:extLst>
              <a:ext uri="{FF2B5EF4-FFF2-40B4-BE49-F238E27FC236}">
                <a16:creationId xmlns:a16="http://schemas.microsoft.com/office/drawing/2014/main" id="{A4CD90D0-F09A-3A44-8DE7-82C06F49076C}"/>
              </a:ext>
            </a:extLst>
          </p:cNvPr>
          <p:cNvSpPr/>
          <p:nvPr/>
        </p:nvSpPr>
        <p:spPr>
          <a:xfrm>
            <a:off x="2037459" y="212326"/>
            <a:ext cx="4163556" cy="1422997"/>
          </a:xfrm>
          <a:prstGeom prst="wedgeRoundRectCallout">
            <a:avLst>
              <a:gd name="adj1" fmla="val -45502"/>
              <a:gd name="adj2" fmla="val 111794"/>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Teacher writes the application on the system and submits to chairman.</a:t>
            </a:r>
            <a:br>
              <a:rPr lang="en-US" sz="1600" dirty="0"/>
            </a:br>
            <a:r>
              <a:rPr lang="en-US" sz="1600" dirty="0"/>
              <a:t>Application contains Departmental Memorandum, days and type of the leave</a:t>
            </a:r>
          </a:p>
        </p:txBody>
      </p:sp>
      <p:sp>
        <p:nvSpPr>
          <p:cNvPr id="189" name="Rounded Rectangular Callout 188">
            <a:extLst>
              <a:ext uri="{FF2B5EF4-FFF2-40B4-BE49-F238E27FC236}">
                <a16:creationId xmlns:a16="http://schemas.microsoft.com/office/drawing/2014/main" id="{0F50EF06-9A62-1840-A518-FE243DBA6850}"/>
              </a:ext>
            </a:extLst>
          </p:cNvPr>
          <p:cNvSpPr/>
          <p:nvPr/>
        </p:nvSpPr>
        <p:spPr>
          <a:xfrm>
            <a:off x="1624857" y="3600930"/>
            <a:ext cx="4163556" cy="1422997"/>
          </a:xfrm>
          <a:prstGeom prst="wedgeRoundRectCallout">
            <a:avLst>
              <a:gd name="adj1" fmla="val -11348"/>
              <a:gd name="adj2" fmla="val -199210"/>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Chairman reviews the application and Recommends to Dean.</a:t>
            </a:r>
            <a:br>
              <a:rPr lang="en-US" sz="1600" dirty="0"/>
            </a:br>
            <a:r>
              <a:rPr lang="en-US" sz="1600" dirty="0"/>
              <a:t>Application gets chairman’s recommendation.</a:t>
            </a:r>
          </a:p>
        </p:txBody>
      </p:sp>
      <p:sp>
        <p:nvSpPr>
          <p:cNvPr id="193" name="Rounded Rectangular Callout 192">
            <a:extLst>
              <a:ext uri="{FF2B5EF4-FFF2-40B4-BE49-F238E27FC236}">
                <a16:creationId xmlns:a16="http://schemas.microsoft.com/office/drawing/2014/main" id="{F6C14B5F-2CAD-F44F-ABB7-05F01E99BC79}"/>
              </a:ext>
            </a:extLst>
          </p:cNvPr>
          <p:cNvSpPr/>
          <p:nvPr/>
        </p:nvSpPr>
        <p:spPr>
          <a:xfrm>
            <a:off x="1055283" y="1544913"/>
            <a:ext cx="4163556" cy="1422997"/>
          </a:xfrm>
          <a:prstGeom prst="wedgeRoundRectCallout">
            <a:avLst>
              <a:gd name="adj1" fmla="val 65224"/>
              <a:gd name="adj2" fmla="val -81113"/>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Dean reviews the application and Recommends to Registrar.</a:t>
            </a:r>
            <a:br>
              <a:rPr lang="en-US" sz="1600" dirty="0"/>
            </a:br>
            <a:r>
              <a:rPr lang="en-US" sz="1600" dirty="0"/>
              <a:t>Application gets Dean’s recommendation.</a:t>
            </a:r>
          </a:p>
        </p:txBody>
      </p:sp>
      <p:sp>
        <p:nvSpPr>
          <p:cNvPr id="197" name="Rounded Rectangular Callout 196">
            <a:extLst>
              <a:ext uri="{FF2B5EF4-FFF2-40B4-BE49-F238E27FC236}">
                <a16:creationId xmlns:a16="http://schemas.microsoft.com/office/drawing/2014/main" id="{EB2B101A-5339-D243-846D-FBB132F93BCC}"/>
              </a:ext>
            </a:extLst>
          </p:cNvPr>
          <p:cNvSpPr/>
          <p:nvPr/>
        </p:nvSpPr>
        <p:spPr>
          <a:xfrm>
            <a:off x="2456236" y="34837"/>
            <a:ext cx="4163556" cy="1422997"/>
          </a:xfrm>
          <a:prstGeom prst="wedgeRoundRectCallout">
            <a:avLst>
              <a:gd name="adj1" fmla="val 98936"/>
              <a:gd name="adj2" fmla="val 36241"/>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Registrar reviews the application, gives docket if necessary and forwards to a particular user of a particular designation.</a:t>
            </a:r>
            <a:br>
              <a:rPr lang="en-US" sz="1600" dirty="0"/>
            </a:br>
            <a:r>
              <a:rPr lang="en-US" sz="1600" dirty="0"/>
              <a:t>Application gets Docket of Registrar.</a:t>
            </a:r>
          </a:p>
        </p:txBody>
      </p:sp>
      <p:sp>
        <p:nvSpPr>
          <p:cNvPr id="203" name="Rounded Rectangular Callout 202">
            <a:extLst>
              <a:ext uri="{FF2B5EF4-FFF2-40B4-BE49-F238E27FC236}">
                <a16:creationId xmlns:a16="http://schemas.microsoft.com/office/drawing/2014/main" id="{1C9B05AB-AF17-D64E-AC3D-1BB48A18CFD8}"/>
              </a:ext>
            </a:extLst>
          </p:cNvPr>
          <p:cNvSpPr/>
          <p:nvPr/>
        </p:nvSpPr>
        <p:spPr>
          <a:xfrm>
            <a:off x="4143121" y="1066962"/>
            <a:ext cx="4163556" cy="1422997"/>
          </a:xfrm>
          <a:prstGeom prst="wedgeRoundRectCallout">
            <a:avLst>
              <a:gd name="adj1" fmla="val 76082"/>
              <a:gd name="adj2" fmla="val 185870"/>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They are the Variable Users. Any user of a designation may accept </a:t>
            </a:r>
            <a:r>
              <a:rPr lang="en-US" sz="1600" dirty="0" err="1"/>
              <a:t>forwardings</a:t>
            </a:r>
            <a:r>
              <a:rPr lang="en-US" sz="1600" dirty="0"/>
              <a:t>, process them and forward them to another for further checking. </a:t>
            </a:r>
          </a:p>
        </p:txBody>
      </p:sp>
      <p:cxnSp>
        <p:nvCxnSpPr>
          <p:cNvPr id="105" name="Straight Arrow Connector 104">
            <a:extLst>
              <a:ext uri="{FF2B5EF4-FFF2-40B4-BE49-F238E27FC236}">
                <a16:creationId xmlns:a16="http://schemas.microsoft.com/office/drawing/2014/main" id="{EBB20C7A-8B0F-3746-9051-E9B6679AAFF6}"/>
              </a:ext>
            </a:extLst>
          </p:cNvPr>
          <p:cNvCxnSpPr>
            <a:cxnSpLocks/>
            <a:stCxn id="134" idx="2"/>
            <a:endCxn id="153" idx="0"/>
          </p:cNvCxnSpPr>
          <p:nvPr/>
        </p:nvCxnSpPr>
        <p:spPr>
          <a:xfrm>
            <a:off x="9173524" y="1576354"/>
            <a:ext cx="1826231" cy="3352894"/>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6D8594B-50F9-AA4A-A3C6-B493DED00B02}"/>
              </a:ext>
            </a:extLst>
          </p:cNvPr>
          <p:cNvCxnSpPr>
            <a:cxnSpLocks/>
            <a:stCxn id="134" idx="2"/>
            <a:endCxn id="157" idx="0"/>
          </p:cNvCxnSpPr>
          <p:nvPr/>
        </p:nvCxnSpPr>
        <p:spPr>
          <a:xfrm flipH="1">
            <a:off x="8323794" y="1576354"/>
            <a:ext cx="849730" cy="3341447"/>
          </a:xfrm>
          <a:prstGeom prst="straightConnector1">
            <a:avLst/>
          </a:prstGeom>
          <a:ln w="50800">
            <a:solidFill>
              <a:srgbClr val="7030A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33" name="Rounded Rectangular Callout 232">
            <a:extLst>
              <a:ext uri="{FF2B5EF4-FFF2-40B4-BE49-F238E27FC236}">
                <a16:creationId xmlns:a16="http://schemas.microsoft.com/office/drawing/2014/main" id="{F8709047-8A8A-2446-92F3-B3DC75B6E4BF}"/>
              </a:ext>
            </a:extLst>
          </p:cNvPr>
          <p:cNvSpPr/>
          <p:nvPr/>
        </p:nvSpPr>
        <p:spPr>
          <a:xfrm>
            <a:off x="3510121" y="269743"/>
            <a:ext cx="4163556" cy="1422997"/>
          </a:xfrm>
          <a:prstGeom prst="wedgeRoundRectCallout">
            <a:avLst>
              <a:gd name="adj1" fmla="val 91144"/>
              <a:gd name="adj2" fmla="val 112096"/>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After all the </a:t>
            </a:r>
            <a:r>
              <a:rPr lang="en-US" sz="1600" dirty="0" err="1"/>
              <a:t>checkings</a:t>
            </a:r>
            <a:r>
              <a:rPr lang="en-US" sz="1600" dirty="0"/>
              <a:t> the application is forwarded back to the Registrar.</a:t>
            </a:r>
          </a:p>
        </p:txBody>
      </p:sp>
      <p:sp>
        <p:nvSpPr>
          <p:cNvPr id="234" name="Rounded Rectangular Callout 233">
            <a:extLst>
              <a:ext uri="{FF2B5EF4-FFF2-40B4-BE49-F238E27FC236}">
                <a16:creationId xmlns:a16="http://schemas.microsoft.com/office/drawing/2014/main" id="{3976759D-1F34-B349-B7EE-4830BBEE74C0}"/>
              </a:ext>
            </a:extLst>
          </p:cNvPr>
          <p:cNvSpPr/>
          <p:nvPr/>
        </p:nvSpPr>
        <p:spPr>
          <a:xfrm>
            <a:off x="3948289" y="153355"/>
            <a:ext cx="4163556" cy="1422997"/>
          </a:xfrm>
          <a:prstGeom prst="wedgeRoundRectCallout">
            <a:avLst>
              <a:gd name="adj1" fmla="val 68614"/>
              <a:gd name="adj2" fmla="val -3255"/>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Registrar then forwards the application to honorable vice chancellor for approval.</a:t>
            </a:r>
          </a:p>
        </p:txBody>
      </p:sp>
      <p:sp>
        <p:nvSpPr>
          <p:cNvPr id="297" name="Rounded Rectangular Callout 296">
            <a:extLst>
              <a:ext uri="{FF2B5EF4-FFF2-40B4-BE49-F238E27FC236}">
                <a16:creationId xmlns:a16="http://schemas.microsoft.com/office/drawing/2014/main" id="{95C24E85-1D90-8343-B191-6B6E101EB30F}"/>
              </a:ext>
            </a:extLst>
          </p:cNvPr>
          <p:cNvSpPr/>
          <p:nvPr/>
        </p:nvSpPr>
        <p:spPr>
          <a:xfrm>
            <a:off x="3764448" y="688235"/>
            <a:ext cx="4163556" cy="1422997"/>
          </a:xfrm>
          <a:prstGeom prst="wedgeRoundRectCallout">
            <a:avLst>
              <a:gd name="adj1" fmla="val 123373"/>
              <a:gd name="adj2" fmla="val 6026"/>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Honorable vice chancellor either approve or declines the application.</a:t>
            </a:r>
          </a:p>
        </p:txBody>
      </p:sp>
      <p:sp>
        <p:nvSpPr>
          <p:cNvPr id="314" name="Rounded Rectangular Callout 313">
            <a:extLst>
              <a:ext uri="{FF2B5EF4-FFF2-40B4-BE49-F238E27FC236}">
                <a16:creationId xmlns:a16="http://schemas.microsoft.com/office/drawing/2014/main" id="{DAF234A3-FF54-E142-A417-E45FE70BBD9A}"/>
              </a:ext>
            </a:extLst>
          </p:cNvPr>
          <p:cNvSpPr/>
          <p:nvPr/>
        </p:nvSpPr>
        <p:spPr>
          <a:xfrm>
            <a:off x="2184104" y="1447624"/>
            <a:ext cx="4163556" cy="1422997"/>
          </a:xfrm>
          <a:prstGeom prst="wedgeRoundRectCallout">
            <a:avLst>
              <a:gd name="adj1" fmla="val 136190"/>
              <a:gd name="adj2" fmla="val -77686"/>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application was approved by honorable vice chancellor then registrar forwards the application to Deputy Director for Office Order.</a:t>
            </a:r>
          </a:p>
        </p:txBody>
      </p:sp>
      <p:sp>
        <p:nvSpPr>
          <p:cNvPr id="315" name="Rounded Rectangular Callout 314">
            <a:extLst>
              <a:ext uri="{FF2B5EF4-FFF2-40B4-BE49-F238E27FC236}">
                <a16:creationId xmlns:a16="http://schemas.microsoft.com/office/drawing/2014/main" id="{4CFD0FE8-FC73-7147-A9D3-7585E2E3DD4F}"/>
              </a:ext>
            </a:extLst>
          </p:cNvPr>
          <p:cNvSpPr/>
          <p:nvPr/>
        </p:nvSpPr>
        <p:spPr>
          <a:xfrm>
            <a:off x="4322463" y="101486"/>
            <a:ext cx="4163556" cy="1422997"/>
          </a:xfrm>
          <a:prstGeom prst="wedgeRoundRectCallout">
            <a:avLst>
              <a:gd name="adj1" fmla="val 74413"/>
              <a:gd name="adj2" fmla="val 194752"/>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Deputy Director forwards the application to a Computer Operator for generating Office Order.</a:t>
            </a:r>
          </a:p>
        </p:txBody>
      </p:sp>
      <p:sp>
        <p:nvSpPr>
          <p:cNvPr id="317" name="Rounded Rectangular Callout 316">
            <a:extLst>
              <a:ext uri="{FF2B5EF4-FFF2-40B4-BE49-F238E27FC236}">
                <a16:creationId xmlns:a16="http://schemas.microsoft.com/office/drawing/2014/main" id="{19272CF6-C8DF-B045-B02C-B66765BB0FF3}"/>
              </a:ext>
            </a:extLst>
          </p:cNvPr>
          <p:cNvSpPr/>
          <p:nvPr/>
        </p:nvSpPr>
        <p:spPr>
          <a:xfrm>
            <a:off x="1829773" y="1433339"/>
            <a:ext cx="4163556" cy="1422997"/>
          </a:xfrm>
          <a:prstGeom prst="wedgeRoundRectCallout">
            <a:avLst>
              <a:gd name="adj1" fmla="val 47289"/>
              <a:gd name="adj2" fmla="val 242576"/>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Computer Operator writes the Office Order on our software, edits and submits it to the deputy director.</a:t>
            </a:r>
          </a:p>
        </p:txBody>
      </p:sp>
      <p:sp>
        <p:nvSpPr>
          <p:cNvPr id="320" name="Rounded Rectangular Callout 319">
            <a:extLst>
              <a:ext uri="{FF2B5EF4-FFF2-40B4-BE49-F238E27FC236}">
                <a16:creationId xmlns:a16="http://schemas.microsoft.com/office/drawing/2014/main" id="{285E28F4-1277-C24C-AA3C-F9F26B04891C}"/>
              </a:ext>
            </a:extLst>
          </p:cNvPr>
          <p:cNvSpPr/>
          <p:nvPr/>
        </p:nvSpPr>
        <p:spPr>
          <a:xfrm>
            <a:off x="892120" y="310880"/>
            <a:ext cx="5351138" cy="1712599"/>
          </a:xfrm>
          <a:prstGeom prst="wedgeRoundRectCallout">
            <a:avLst>
              <a:gd name="adj1" fmla="val 109339"/>
              <a:gd name="adj2" fmla="val 139753"/>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office order is assigned to the application and the Deputy Director checks it. If it is ok then Deputy director assigns the memorandum and forward to registrar for finalization.</a:t>
            </a:r>
          </a:p>
        </p:txBody>
      </p:sp>
      <p:sp>
        <p:nvSpPr>
          <p:cNvPr id="322" name="Rounded Rectangular Callout 321">
            <a:extLst>
              <a:ext uri="{FF2B5EF4-FFF2-40B4-BE49-F238E27FC236}">
                <a16:creationId xmlns:a16="http://schemas.microsoft.com/office/drawing/2014/main" id="{FD370D03-7060-DD41-A238-4461DC8C009F}"/>
              </a:ext>
            </a:extLst>
          </p:cNvPr>
          <p:cNvSpPr/>
          <p:nvPr/>
        </p:nvSpPr>
        <p:spPr>
          <a:xfrm>
            <a:off x="6826899" y="4041600"/>
            <a:ext cx="5351138" cy="1712599"/>
          </a:xfrm>
          <a:prstGeom prst="wedgeRoundRectCallout">
            <a:avLst>
              <a:gd name="adj1" fmla="val 721"/>
              <a:gd name="adj2" fmla="val -197212"/>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registrar checks the office order and finalize the leave. This is the last action and if the leave is finalized then the completed application is available to the respective teacher, chairman, dean, dean office in-charge with the office order.</a:t>
            </a:r>
          </a:p>
        </p:txBody>
      </p:sp>
      <p:grpSp>
        <p:nvGrpSpPr>
          <p:cNvPr id="95" name="Group 94">
            <a:extLst>
              <a:ext uri="{FF2B5EF4-FFF2-40B4-BE49-F238E27FC236}">
                <a16:creationId xmlns:a16="http://schemas.microsoft.com/office/drawing/2014/main" id="{7869EFCF-C241-7547-864F-7A0F214FA0A2}"/>
              </a:ext>
            </a:extLst>
          </p:cNvPr>
          <p:cNvGrpSpPr/>
          <p:nvPr/>
        </p:nvGrpSpPr>
        <p:grpSpPr>
          <a:xfrm>
            <a:off x="5663694" y="2371595"/>
            <a:ext cx="2630754" cy="2630754"/>
            <a:chOff x="5663694" y="2371595"/>
            <a:chExt cx="2630754" cy="2630754"/>
          </a:xfrm>
        </p:grpSpPr>
        <p:pic>
          <p:nvPicPr>
            <p:cNvPr id="93" name="Graphic 92" descr="Tag">
              <a:extLst>
                <a:ext uri="{FF2B5EF4-FFF2-40B4-BE49-F238E27FC236}">
                  <a16:creationId xmlns:a16="http://schemas.microsoft.com/office/drawing/2014/main" id="{7326CC11-48AB-E143-A4F8-E14197D936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3694" y="2371595"/>
              <a:ext cx="2630754" cy="2630754"/>
            </a:xfrm>
            <a:prstGeom prst="rect">
              <a:avLst/>
            </a:prstGeom>
          </p:spPr>
        </p:pic>
        <p:sp>
          <p:nvSpPr>
            <p:cNvPr id="94" name="TextBox 93">
              <a:extLst>
                <a:ext uri="{FF2B5EF4-FFF2-40B4-BE49-F238E27FC236}">
                  <a16:creationId xmlns:a16="http://schemas.microsoft.com/office/drawing/2014/main" id="{39F0F08C-71B8-304C-B792-A51B383F5207}"/>
                </a:ext>
              </a:extLst>
            </p:cNvPr>
            <p:cNvSpPr txBox="1"/>
            <p:nvPr/>
          </p:nvSpPr>
          <p:spPr>
            <a:xfrm rot="2710724">
              <a:off x="6127910" y="3525590"/>
              <a:ext cx="1915929" cy="707886"/>
            </a:xfrm>
            <a:prstGeom prst="rect">
              <a:avLst/>
            </a:prstGeom>
            <a:noFill/>
          </p:spPr>
          <p:txBody>
            <a:bodyPr wrap="square" rtlCol="0">
              <a:spAutoFit/>
            </a:bodyPr>
            <a:lstStyle/>
            <a:p>
              <a:pPr algn="ctr"/>
              <a:r>
                <a:rPr lang="en-US" sz="2000" b="1" dirty="0">
                  <a:solidFill>
                    <a:schemeClr val="bg1"/>
                  </a:solidFill>
                </a:rPr>
                <a:t>LEAVE CONFIRMED</a:t>
              </a:r>
            </a:p>
          </p:txBody>
        </p:sp>
      </p:grpSp>
      <p:cxnSp>
        <p:nvCxnSpPr>
          <p:cNvPr id="19" name="Straight Arrow Connector 18">
            <a:extLst>
              <a:ext uri="{FF2B5EF4-FFF2-40B4-BE49-F238E27FC236}">
                <a16:creationId xmlns:a16="http://schemas.microsoft.com/office/drawing/2014/main" id="{050833E4-9608-764E-BB6D-6D80B8F95CE0}"/>
              </a:ext>
            </a:extLst>
          </p:cNvPr>
          <p:cNvCxnSpPr>
            <a:cxnSpLocks/>
            <a:stCxn id="120" idx="2"/>
            <a:endCxn id="11" idx="1"/>
          </p:cNvCxnSpPr>
          <p:nvPr/>
        </p:nvCxnSpPr>
        <p:spPr>
          <a:xfrm>
            <a:off x="3370930" y="1576354"/>
            <a:ext cx="2138041" cy="139544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88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par>
                          <p:cTn id="26" fill="hold">
                            <p:stCondLst>
                              <p:cond delay="500"/>
                            </p:stCondLst>
                            <p:childTnLst>
                              <p:par>
                                <p:cTn id="27" presetID="22" presetClass="exit" presetSubtype="4" fill="hold" nodeType="afterEffect">
                                  <p:stCondLst>
                                    <p:cond delay="0"/>
                                  </p:stCondLst>
                                  <p:childTnLst>
                                    <p:animEffect transition="out" filter="wipe(down)">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250"/>
                                        <p:tgtEl>
                                          <p:spTgt spid="45"/>
                                        </p:tgtEl>
                                      </p:cBhvr>
                                    </p:animEffect>
                                  </p:childTnLst>
                                </p:cTn>
                              </p:par>
                              <p:par>
                                <p:cTn id="33" presetID="9"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dissolve">
                                      <p:cBhvr>
                                        <p:cTn id="35" dur="500"/>
                                        <p:tgtEl>
                                          <p:spTgt spid="117"/>
                                        </p:tgtEl>
                                      </p:cBhvr>
                                    </p:animEffect>
                                  </p:childTnLst>
                                </p:cTn>
                              </p:par>
                            </p:childTnLst>
                          </p:cTn>
                        </p:par>
                        <p:par>
                          <p:cTn id="36" fill="hold">
                            <p:stCondLst>
                              <p:cond delay="1000"/>
                            </p:stCondLst>
                            <p:childTnLst>
                              <p:par>
                                <p:cTn id="37" presetID="9"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189"/>
                                        </p:tgtEl>
                                        <p:attrNameLst>
                                          <p:attrName>style.visibility</p:attrName>
                                        </p:attrNameLst>
                                      </p:cBhvr>
                                      <p:to>
                                        <p:strVal val="visible"/>
                                      </p:to>
                                    </p:set>
                                    <p:animEffect transition="in" filter="fade">
                                      <p:cBhvr>
                                        <p:cTn id="44" dur="500"/>
                                        <p:tgtEl>
                                          <p:spTgt spid="189"/>
                                        </p:tgtEl>
                                      </p:cBhvr>
                                    </p:animEffect>
                                  </p:childTnLst>
                                </p:cTn>
                              </p:par>
                            </p:childTnLst>
                          </p:cTn>
                        </p:par>
                        <p:par>
                          <p:cTn id="45" fill="hold">
                            <p:stCondLst>
                              <p:cond delay="500"/>
                            </p:stCondLst>
                            <p:childTnLst>
                              <p:par>
                                <p:cTn id="46" presetID="22" presetClass="exit" presetSubtype="4" fill="hold" nodeType="afterEffect">
                                  <p:stCondLst>
                                    <p:cond delay="0"/>
                                  </p:stCondLst>
                                  <p:childTnLst>
                                    <p:animEffect transition="out" filter="wipe(dow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190"/>
                                        </p:tgtEl>
                                        <p:attrNameLst>
                                          <p:attrName>style.visibility</p:attrName>
                                        </p:attrNameLst>
                                      </p:cBhvr>
                                      <p:to>
                                        <p:strVal val="visible"/>
                                      </p:to>
                                    </p:set>
                                    <p:animEffect transition="in" filter="dissolve">
                                      <p:cBhvr>
                                        <p:cTn id="51" dur="250"/>
                                        <p:tgtEl>
                                          <p:spTgt spid="190"/>
                                        </p:tgtEl>
                                      </p:cBhvr>
                                    </p:animEffect>
                                  </p:childTnLst>
                                </p:cTn>
                              </p:par>
                            </p:childTnLst>
                          </p:cTn>
                        </p:par>
                        <p:par>
                          <p:cTn id="52" fill="hold">
                            <p:stCondLst>
                              <p:cond delay="1000"/>
                            </p:stCondLst>
                            <p:childTnLst>
                              <p:par>
                                <p:cTn id="53" presetID="9" presetClass="entr" presetSubtype="0" fill="hold" nodeType="after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dissolve">
                                      <p:cBhvr>
                                        <p:cTn id="55" dur="500"/>
                                        <p:tgtEl>
                                          <p:spTgt spid="121"/>
                                        </p:tgtEl>
                                      </p:cBhvr>
                                    </p:animEffect>
                                  </p:childTnLst>
                                </p:cTn>
                              </p:par>
                            </p:childTnLst>
                          </p:cTn>
                        </p:par>
                        <p:par>
                          <p:cTn id="56" fill="hold">
                            <p:stCondLst>
                              <p:cond delay="1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189"/>
                                        </p:tgtEl>
                                      </p:cBhvr>
                                    </p:animEffect>
                                    <p:set>
                                      <p:cBhvr>
                                        <p:cTn id="64" dur="1" fill="hold">
                                          <p:stCondLst>
                                            <p:cond delay="499"/>
                                          </p:stCondLst>
                                        </p:cTn>
                                        <p:tgtEl>
                                          <p:spTgt spid="189"/>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1" nodeType="afterEffect">
                                  <p:stCondLst>
                                    <p:cond delay="0"/>
                                  </p:stCondLst>
                                  <p:childTnLst>
                                    <p:set>
                                      <p:cBhvr>
                                        <p:cTn id="67" dur="1" fill="hold">
                                          <p:stCondLst>
                                            <p:cond delay="0"/>
                                          </p:stCondLst>
                                        </p:cTn>
                                        <p:tgtEl>
                                          <p:spTgt spid="193"/>
                                        </p:tgtEl>
                                        <p:attrNameLst>
                                          <p:attrName>style.visibility</p:attrName>
                                        </p:attrNameLst>
                                      </p:cBhvr>
                                      <p:to>
                                        <p:strVal val="visible"/>
                                      </p:to>
                                    </p:set>
                                    <p:animEffect transition="in" filter="fade">
                                      <p:cBhvr>
                                        <p:cTn id="68" dur="500"/>
                                        <p:tgtEl>
                                          <p:spTgt spid="193"/>
                                        </p:tgtEl>
                                      </p:cBhvr>
                                    </p:animEffect>
                                  </p:childTnLst>
                                </p:cTn>
                              </p:par>
                            </p:childTnLst>
                          </p:cTn>
                        </p:par>
                        <p:par>
                          <p:cTn id="69" fill="hold">
                            <p:stCondLst>
                              <p:cond delay="1000"/>
                            </p:stCondLst>
                            <p:childTnLst>
                              <p:par>
                                <p:cTn id="70" presetID="22" presetClass="exit" presetSubtype="4" fill="hold" nodeType="afterEffect">
                                  <p:stCondLst>
                                    <p:cond delay="0"/>
                                  </p:stCondLst>
                                  <p:childTnLst>
                                    <p:animEffect transition="out" filter="wipe(down)">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par>
                          <p:cTn id="73" fill="hold">
                            <p:stCondLst>
                              <p:cond delay="1500"/>
                            </p:stCondLst>
                            <p:childTnLst>
                              <p:par>
                                <p:cTn id="74" presetID="9" presetClass="entr" presetSubtype="0" fill="hold" nodeType="afterEffect">
                                  <p:stCondLst>
                                    <p:cond delay="0"/>
                                  </p:stCondLst>
                                  <p:childTnLst>
                                    <p:set>
                                      <p:cBhvr>
                                        <p:cTn id="75" dur="1" fill="hold">
                                          <p:stCondLst>
                                            <p:cond delay="0"/>
                                          </p:stCondLst>
                                        </p:cTn>
                                        <p:tgtEl>
                                          <p:spTgt spid="194"/>
                                        </p:tgtEl>
                                        <p:attrNameLst>
                                          <p:attrName>style.visibility</p:attrName>
                                        </p:attrNameLst>
                                      </p:cBhvr>
                                      <p:to>
                                        <p:strVal val="visible"/>
                                      </p:to>
                                    </p:set>
                                    <p:animEffect transition="in" filter="dissolve">
                                      <p:cBhvr>
                                        <p:cTn id="76" dur="250"/>
                                        <p:tgtEl>
                                          <p:spTgt spid="194"/>
                                        </p:tgtEl>
                                      </p:cBhvr>
                                    </p:animEffect>
                                  </p:childTnLst>
                                </p:cTn>
                              </p:par>
                            </p:childTnLst>
                          </p:cTn>
                        </p:par>
                        <p:par>
                          <p:cTn id="77" fill="hold">
                            <p:stCondLst>
                              <p:cond delay="1750"/>
                            </p:stCondLst>
                            <p:childTnLst>
                              <p:par>
                                <p:cTn id="78" presetID="9" presetClass="entr" presetSubtype="0" fill="hold" nodeType="after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dissolve">
                                      <p:cBhvr>
                                        <p:cTn id="80" dur="500"/>
                                        <p:tgtEl>
                                          <p:spTgt spid="131"/>
                                        </p:tgtEl>
                                      </p:cBhvr>
                                    </p:animEffect>
                                  </p:childTnLst>
                                </p:cTn>
                              </p:par>
                            </p:childTnLst>
                          </p:cTn>
                        </p:par>
                        <p:par>
                          <p:cTn id="81" fill="hold">
                            <p:stCondLst>
                              <p:cond delay="2250"/>
                            </p:stCondLst>
                            <p:childTnLst>
                              <p:par>
                                <p:cTn id="82" presetID="9"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dissolv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193"/>
                                        </p:tgtEl>
                                      </p:cBhvr>
                                    </p:animEffect>
                                    <p:set>
                                      <p:cBhvr>
                                        <p:cTn id="89" dur="1" fill="hold">
                                          <p:stCondLst>
                                            <p:cond delay="499"/>
                                          </p:stCondLst>
                                        </p:cTn>
                                        <p:tgtEl>
                                          <p:spTgt spid="193"/>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1" nodeType="afterEffect">
                                  <p:stCondLst>
                                    <p:cond delay="0"/>
                                  </p:stCondLst>
                                  <p:childTnLst>
                                    <p:set>
                                      <p:cBhvr>
                                        <p:cTn id="92" dur="1" fill="hold">
                                          <p:stCondLst>
                                            <p:cond delay="0"/>
                                          </p:stCondLst>
                                        </p:cTn>
                                        <p:tgtEl>
                                          <p:spTgt spid="197"/>
                                        </p:tgtEl>
                                        <p:attrNameLst>
                                          <p:attrName>style.visibility</p:attrName>
                                        </p:attrNameLst>
                                      </p:cBhvr>
                                      <p:to>
                                        <p:strVal val="visible"/>
                                      </p:to>
                                    </p:set>
                                    <p:animEffect transition="in" filter="fade">
                                      <p:cBhvr>
                                        <p:cTn id="93" dur="500"/>
                                        <p:tgtEl>
                                          <p:spTgt spid="197"/>
                                        </p:tgtEl>
                                      </p:cBhvr>
                                    </p:animEffect>
                                  </p:childTnLst>
                                </p:cTn>
                              </p:par>
                            </p:childTnLst>
                          </p:cTn>
                        </p:par>
                        <p:par>
                          <p:cTn id="94" fill="hold">
                            <p:stCondLst>
                              <p:cond delay="1000"/>
                            </p:stCondLst>
                            <p:childTnLst>
                              <p:par>
                                <p:cTn id="95" presetID="22" presetClass="exit" presetSubtype="4" fill="hold" nodeType="afterEffect">
                                  <p:stCondLst>
                                    <p:cond delay="0"/>
                                  </p:stCondLst>
                                  <p:childTnLst>
                                    <p:animEffect transition="out" filter="wipe(down)">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childTnLst>
                          </p:cTn>
                        </p:par>
                        <p:par>
                          <p:cTn id="98" fill="hold">
                            <p:stCondLst>
                              <p:cond delay="1500"/>
                            </p:stCondLst>
                            <p:childTnLst>
                              <p:par>
                                <p:cTn id="99" presetID="9" presetClass="entr" presetSubtype="0" fill="hold" nodeType="afterEffect">
                                  <p:stCondLst>
                                    <p:cond delay="0"/>
                                  </p:stCondLst>
                                  <p:childTnLst>
                                    <p:set>
                                      <p:cBhvr>
                                        <p:cTn id="100" dur="1" fill="hold">
                                          <p:stCondLst>
                                            <p:cond delay="0"/>
                                          </p:stCondLst>
                                        </p:cTn>
                                        <p:tgtEl>
                                          <p:spTgt spid="198"/>
                                        </p:tgtEl>
                                        <p:attrNameLst>
                                          <p:attrName>style.visibility</p:attrName>
                                        </p:attrNameLst>
                                      </p:cBhvr>
                                      <p:to>
                                        <p:strVal val="visible"/>
                                      </p:to>
                                    </p:set>
                                    <p:animEffect transition="in" filter="dissolve">
                                      <p:cBhvr>
                                        <p:cTn id="101" dur="500"/>
                                        <p:tgtEl>
                                          <p:spTgt spid="198"/>
                                        </p:tgtEl>
                                      </p:cBhvr>
                                    </p:animEffect>
                                  </p:childTnLst>
                                </p:cTn>
                              </p:par>
                              <p:par>
                                <p:cTn id="102" presetID="9" presetClass="entr" presetSubtype="0"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dissolve">
                                      <p:cBhvr>
                                        <p:cTn id="104" dur="500"/>
                                        <p:tgtEl>
                                          <p:spTgt spid="105"/>
                                        </p:tgtEl>
                                      </p:cBhvr>
                                    </p:animEffect>
                                  </p:childTnLst>
                                </p:cTn>
                              </p:par>
                              <p:par>
                                <p:cTn id="105" presetID="9" presetClass="entr" presetSubtype="0" fill="hold" nodeType="withEffect">
                                  <p:stCondLst>
                                    <p:cond delay="0"/>
                                  </p:stCondLst>
                                  <p:childTnLst>
                                    <p:set>
                                      <p:cBhvr>
                                        <p:cTn id="106" dur="1" fill="hold">
                                          <p:stCondLst>
                                            <p:cond delay="0"/>
                                          </p:stCondLst>
                                        </p:cTn>
                                        <p:tgtEl>
                                          <p:spTgt spid="108"/>
                                        </p:tgtEl>
                                        <p:attrNameLst>
                                          <p:attrName>style.visibility</p:attrName>
                                        </p:attrNameLst>
                                      </p:cBhvr>
                                      <p:to>
                                        <p:strVal val="visible"/>
                                      </p:to>
                                    </p:set>
                                    <p:animEffect transition="in" filter="dissolve">
                                      <p:cBhvr>
                                        <p:cTn id="107" dur="500"/>
                                        <p:tgtEl>
                                          <p:spTgt spid="108"/>
                                        </p:tgtEl>
                                      </p:cBhvr>
                                    </p:animEffect>
                                  </p:childTnLst>
                                </p:cTn>
                              </p:par>
                            </p:childTnLst>
                          </p:cTn>
                        </p:par>
                        <p:par>
                          <p:cTn id="108" fill="hold">
                            <p:stCondLst>
                              <p:cond delay="2000"/>
                            </p:stCondLst>
                            <p:childTnLst>
                              <p:par>
                                <p:cTn id="109" presetID="9" presetClass="entr" presetSubtype="0" fill="hold" nodeType="after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dissolve">
                                      <p:cBhvr>
                                        <p:cTn id="111" dur="500"/>
                                        <p:tgtEl>
                                          <p:spTgt spid="77"/>
                                        </p:tgtEl>
                                      </p:cBhvr>
                                    </p:animEffect>
                                  </p:childTnLst>
                                </p:cTn>
                              </p:par>
                            </p:childTnLst>
                          </p:cTn>
                        </p:par>
                        <p:par>
                          <p:cTn id="112" fill="hold">
                            <p:stCondLst>
                              <p:cond delay="2500"/>
                            </p:stCondLst>
                            <p:childTnLst>
                              <p:par>
                                <p:cTn id="113" presetID="9" presetClass="entr" presetSubtype="0" fill="hold"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dissolve">
                                      <p:cBhvr>
                                        <p:cTn id="115" dur="500"/>
                                        <p:tgtEl>
                                          <p:spTgt spid="29"/>
                                        </p:tgtEl>
                                      </p:cBhvr>
                                    </p:animEffect>
                                  </p:childTnLst>
                                </p:cTn>
                              </p:par>
                            </p:childTnLst>
                          </p:cTn>
                        </p:par>
                        <p:par>
                          <p:cTn id="116" fill="hold">
                            <p:stCondLst>
                              <p:cond delay="3000"/>
                            </p:stCondLst>
                            <p:childTnLst>
                              <p:par>
                                <p:cTn id="117" presetID="9" presetClass="entr" presetSubtype="0"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dissolve">
                                      <p:cBhvr>
                                        <p:cTn id="119" dur="500"/>
                                        <p:tgtEl>
                                          <p:spTgt spid="31"/>
                                        </p:tgtEl>
                                      </p:cBhvr>
                                    </p:animEffect>
                                  </p:childTnLst>
                                </p:cTn>
                              </p:par>
                            </p:childTnLst>
                          </p:cTn>
                        </p:par>
                        <p:par>
                          <p:cTn id="120" fill="hold">
                            <p:stCondLst>
                              <p:cond delay="3500"/>
                            </p:stCondLst>
                            <p:childTnLst>
                              <p:par>
                                <p:cTn id="121" presetID="9" presetClass="entr" presetSubtype="0" fill="hold" nodeType="after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dissolve">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0" nodeType="clickEffect">
                                  <p:stCondLst>
                                    <p:cond delay="0"/>
                                  </p:stCondLst>
                                  <p:childTnLst>
                                    <p:animEffect transition="out" filter="fade">
                                      <p:cBhvr>
                                        <p:cTn id="127" dur="500"/>
                                        <p:tgtEl>
                                          <p:spTgt spid="197"/>
                                        </p:tgtEl>
                                      </p:cBhvr>
                                    </p:animEffect>
                                    <p:set>
                                      <p:cBhvr>
                                        <p:cTn id="128" dur="1" fill="hold">
                                          <p:stCondLst>
                                            <p:cond delay="499"/>
                                          </p:stCondLst>
                                        </p:cTn>
                                        <p:tgtEl>
                                          <p:spTgt spid="197"/>
                                        </p:tgtEl>
                                        <p:attrNameLst>
                                          <p:attrName>style.visibility</p:attrName>
                                        </p:attrNameLst>
                                      </p:cBhvr>
                                      <p:to>
                                        <p:strVal val="hidden"/>
                                      </p:to>
                                    </p:set>
                                  </p:childTnLst>
                                </p:cTn>
                              </p:par>
                            </p:childTnLst>
                          </p:cTn>
                        </p:par>
                        <p:par>
                          <p:cTn id="129" fill="hold">
                            <p:stCondLst>
                              <p:cond delay="500"/>
                            </p:stCondLst>
                            <p:childTnLst>
                              <p:par>
                                <p:cTn id="130" presetID="10" presetClass="entr" presetSubtype="0" fill="hold" grpId="1" nodeType="afterEffect">
                                  <p:stCondLst>
                                    <p:cond delay="0"/>
                                  </p:stCondLst>
                                  <p:childTnLst>
                                    <p:set>
                                      <p:cBhvr>
                                        <p:cTn id="131" dur="1" fill="hold">
                                          <p:stCondLst>
                                            <p:cond delay="0"/>
                                          </p:stCondLst>
                                        </p:cTn>
                                        <p:tgtEl>
                                          <p:spTgt spid="203"/>
                                        </p:tgtEl>
                                        <p:attrNameLst>
                                          <p:attrName>style.visibility</p:attrName>
                                        </p:attrNameLst>
                                      </p:cBhvr>
                                      <p:to>
                                        <p:strVal val="visible"/>
                                      </p:to>
                                    </p:set>
                                    <p:animEffect transition="in" filter="fade">
                                      <p:cBhvr>
                                        <p:cTn id="132" dur="500"/>
                                        <p:tgtEl>
                                          <p:spTgt spid="20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500"/>
                                        <p:tgtEl>
                                          <p:spTgt spid="203"/>
                                        </p:tgtEl>
                                      </p:cBhvr>
                                    </p:animEffect>
                                    <p:set>
                                      <p:cBhvr>
                                        <p:cTn id="137" dur="1" fill="hold">
                                          <p:stCondLst>
                                            <p:cond delay="499"/>
                                          </p:stCondLst>
                                        </p:cTn>
                                        <p:tgtEl>
                                          <p:spTgt spid="203"/>
                                        </p:tgtEl>
                                        <p:attrNameLst>
                                          <p:attrName>style.visibility</p:attrName>
                                        </p:attrNameLst>
                                      </p:cBhvr>
                                      <p:to>
                                        <p:strVal val="hidden"/>
                                      </p:to>
                                    </p:set>
                                  </p:childTnLst>
                                </p:cTn>
                              </p:par>
                            </p:childTnLst>
                          </p:cTn>
                        </p:par>
                        <p:par>
                          <p:cTn id="138" fill="hold">
                            <p:stCondLst>
                              <p:cond delay="500"/>
                            </p:stCondLst>
                            <p:childTnLst>
                              <p:par>
                                <p:cTn id="139" presetID="10" presetClass="entr" presetSubtype="0" fill="hold" grpId="1" nodeType="afterEffect">
                                  <p:stCondLst>
                                    <p:cond delay="0"/>
                                  </p:stCondLst>
                                  <p:childTnLst>
                                    <p:set>
                                      <p:cBhvr>
                                        <p:cTn id="140" dur="1" fill="hold">
                                          <p:stCondLst>
                                            <p:cond delay="0"/>
                                          </p:stCondLst>
                                        </p:cTn>
                                        <p:tgtEl>
                                          <p:spTgt spid="233"/>
                                        </p:tgtEl>
                                        <p:attrNameLst>
                                          <p:attrName>style.visibility</p:attrName>
                                        </p:attrNameLst>
                                      </p:cBhvr>
                                      <p:to>
                                        <p:strVal val="visible"/>
                                      </p:to>
                                    </p:set>
                                    <p:animEffect transition="in" filter="fade">
                                      <p:cBhvr>
                                        <p:cTn id="141" dur="500"/>
                                        <p:tgtEl>
                                          <p:spTgt spid="233"/>
                                        </p:tgtEl>
                                      </p:cBhvr>
                                    </p:animEffect>
                                  </p:childTnLst>
                                </p:cTn>
                              </p:par>
                            </p:childTnLst>
                          </p:cTn>
                        </p:par>
                        <p:par>
                          <p:cTn id="142" fill="hold">
                            <p:stCondLst>
                              <p:cond delay="1000"/>
                            </p:stCondLst>
                            <p:childTnLst>
                              <p:par>
                                <p:cTn id="143" presetID="22" presetClass="exit" presetSubtype="4" fill="hold" nodeType="afterEffect">
                                  <p:stCondLst>
                                    <p:cond delay="0"/>
                                  </p:stCondLst>
                                  <p:childTnLst>
                                    <p:animEffect transition="out" filter="wipe(down)">
                                      <p:cBhvr>
                                        <p:cTn id="144" dur="500"/>
                                        <p:tgtEl>
                                          <p:spTgt spid="105"/>
                                        </p:tgtEl>
                                      </p:cBhvr>
                                    </p:animEffect>
                                    <p:set>
                                      <p:cBhvr>
                                        <p:cTn id="145" dur="1" fill="hold">
                                          <p:stCondLst>
                                            <p:cond delay="499"/>
                                          </p:stCondLst>
                                        </p:cTn>
                                        <p:tgtEl>
                                          <p:spTgt spid="105"/>
                                        </p:tgtEl>
                                        <p:attrNameLst>
                                          <p:attrName>style.visibility</p:attrName>
                                        </p:attrNameLst>
                                      </p:cBhvr>
                                      <p:to>
                                        <p:strVal val="hidden"/>
                                      </p:to>
                                    </p:set>
                                  </p:childTnLst>
                                </p:cTn>
                              </p:par>
                              <p:par>
                                <p:cTn id="146" presetID="22" presetClass="exit" presetSubtype="4" fill="hold" nodeType="withEffect">
                                  <p:stCondLst>
                                    <p:cond delay="0"/>
                                  </p:stCondLst>
                                  <p:childTnLst>
                                    <p:animEffect transition="out" filter="wipe(down)">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par>
                                <p:cTn id="149" presetID="22" presetClass="exit" presetSubtype="4" fill="hold" nodeType="withEffect">
                                  <p:stCondLst>
                                    <p:cond delay="0"/>
                                  </p:stCondLst>
                                  <p:childTnLst>
                                    <p:animEffect transition="out" filter="wipe(down)">
                                      <p:cBhvr>
                                        <p:cTn id="150" dur="500"/>
                                        <p:tgtEl>
                                          <p:spTgt spid="31"/>
                                        </p:tgtEl>
                                      </p:cBhvr>
                                    </p:animEffect>
                                    <p:set>
                                      <p:cBhvr>
                                        <p:cTn id="151" dur="1" fill="hold">
                                          <p:stCondLst>
                                            <p:cond delay="499"/>
                                          </p:stCondLst>
                                        </p:cTn>
                                        <p:tgtEl>
                                          <p:spTgt spid="31"/>
                                        </p:tgtEl>
                                        <p:attrNameLst>
                                          <p:attrName>style.visibility</p:attrName>
                                        </p:attrNameLst>
                                      </p:cBhvr>
                                      <p:to>
                                        <p:strVal val="hidden"/>
                                      </p:to>
                                    </p:set>
                                  </p:childTnLst>
                                </p:cTn>
                              </p:par>
                            </p:childTnLst>
                          </p:cTn>
                        </p:par>
                        <p:par>
                          <p:cTn id="152" fill="hold">
                            <p:stCondLst>
                              <p:cond delay="1500"/>
                            </p:stCondLst>
                            <p:childTnLst>
                              <p:par>
                                <p:cTn id="153" presetID="9" presetClass="entr" presetSubtype="0" fill="hold" nodeType="afterEffect">
                                  <p:stCondLst>
                                    <p:cond delay="0"/>
                                  </p:stCondLst>
                                  <p:childTnLst>
                                    <p:set>
                                      <p:cBhvr>
                                        <p:cTn id="154" dur="1" fill="hold">
                                          <p:stCondLst>
                                            <p:cond delay="0"/>
                                          </p:stCondLst>
                                        </p:cTn>
                                        <p:tgtEl>
                                          <p:spTgt spid="198"/>
                                        </p:tgtEl>
                                        <p:attrNameLst>
                                          <p:attrName>style.visibility</p:attrName>
                                        </p:attrNameLst>
                                      </p:cBhvr>
                                      <p:to>
                                        <p:strVal val="visible"/>
                                      </p:to>
                                    </p:set>
                                    <p:animEffect transition="in" filter="dissolve">
                                      <p:cBhvr>
                                        <p:cTn id="155" dur="500"/>
                                        <p:tgtEl>
                                          <p:spTgt spid="198"/>
                                        </p:tgtEl>
                                      </p:cBhvr>
                                    </p:animEffect>
                                  </p:childTnLst>
                                </p:cTn>
                              </p:par>
                              <p:par>
                                <p:cTn id="156" presetID="22" presetClass="exit" presetSubtype="4" fill="hold" nodeType="withEffect">
                                  <p:stCondLst>
                                    <p:cond delay="0"/>
                                  </p:stCondLst>
                                  <p:childTnLst>
                                    <p:animEffect transition="out" filter="wipe(down)">
                                      <p:cBhvr>
                                        <p:cTn id="157" dur="500"/>
                                        <p:tgtEl>
                                          <p:spTgt spid="29"/>
                                        </p:tgtEl>
                                      </p:cBhvr>
                                    </p:animEffect>
                                    <p:set>
                                      <p:cBhvr>
                                        <p:cTn id="158" dur="1" fill="hold">
                                          <p:stCondLst>
                                            <p:cond delay="499"/>
                                          </p:stCondLst>
                                        </p:cTn>
                                        <p:tgtEl>
                                          <p:spTgt spid="29"/>
                                        </p:tgtEl>
                                        <p:attrNameLst>
                                          <p:attrName>style.visibility</p:attrName>
                                        </p:attrNameLst>
                                      </p:cBhvr>
                                      <p:to>
                                        <p:strVal val="hidden"/>
                                      </p:to>
                                    </p:set>
                                  </p:childTnLst>
                                </p:cTn>
                              </p:par>
                              <p:par>
                                <p:cTn id="159" presetID="22" presetClass="exit" presetSubtype="4" fill="hold" nodeType="withEffect">
                                  <p:stCondLst>
                                    <p:cond delay="0"/>
                                  </p:stCondLst>
                                  <p:childTnLst>
                                    <p:animEffect transition="out" filter="wipe(down)">
                                      <p:cBhvr>
                                        <p:cTn id="160" dur="500"/>
                                        <p:tgtEl>
                                          <p:spTgt spid="108"/>
                                        </p:tgtEl>
                                      </p:cBhvr>
                                    </p:animEffect>
                                    <p:set>
                                      <p:cBhvr>
                                        <p:cTn id="161" dur="1" fill="hold">
                                          <p:stCondLst>
                                            <p:cond delay="499"/>
                                          </p:stCondLst>
                                        </p:cTn>
                                        <p:tgtEl>
                                          <p:spTgt spid="108"/>
                                        </p:tgtEl>
                                        <p:attrNameLst>
                                          <p:attrName>style.visibility</p:attrName>
                                        </p:attrNameLst>
                                      </p:cBhvr>
                                      <p:to>
                                        <p:strVal val="hidden"/>
                                      </p:to>
                                    </p:set>
                                  </p:childTnLst>
                                </p:cTn>
                              </p:par>
                            </p:childTnLst>
                          </p:cTn>
                        </p:par>
                        <p:par>
                          <p:cTn id="162" fill="hold">
                            <p:stCondLst>
                              <p:cond delay="2000"/>
                            </p:stCondLst>
                            <p:childTnLst>
                              <p:par>
                                <p:cTn id="163" presetID="9" presetClass="entr" presetSubtype="0" fill="hold" nodeType="afterEffect">
                                  <p:stCondLst>
                                    <p:cond delay="0"/>
                                  </p:stCondLst>
                                  <p:childTnLst>
                                    <p:set>
                                      <p:cBhvr>
                                        <p:cTn id="164" dur="1" fill="hold">
                                          <p:stCondLst>
                                            <p:cond delay="0"/>
                                          </p:stCondLst>
                                        </p:cTn>
                                        <p:tgtEl>
                                          <p:spTgt spid="131"/>
                                        </p:tgtEl>
                                        <p:attrNameLst>
                                          <p:attrName>style.visibility</p:attrName>
                                        </p:attrNameLst>
                                      </p:cBhvr>
                                      <p:to>
                                        <p:strVal val="visible"/>
                                      </p:to>
                                    </p:set>
                                    <p:animEffect transition="in" filter="dissolve">
                                      <p:cBhvr>
                                        <p:cTn id="165" dur="500"/>
                                        <p:tgtEl>
                                          <p:spTgt spid="131"/>
                                        </p:tgtEl>
                                      </p:cBhvr>
                                    </p:animEffect>
                                  </p:childTnLst>
                                </p:cTn>
                              </p:par>
                            </p:childTnLst>
                          </p:cTn>
                        </p:par>
                        <p:par>
                          <p:cTn id="166" fill="hold">
                            <p:stCondLst>
                              <p:cond delay="2500"/>
                            </p:stCondLst>
                            <p:childTnLst>
                              <p:par>
                                <p:cTn id="167" presetID="9" presetClass="entr" presetSubtype="0" fill="hold" nodeType="afterEffect">
                                  <p:stCondLst>
                                    <p:cond delay="0"/>
                                  </p:stCondLst>
                                  <p:childTnLst>
                                    <p:set>
                                      <p:cBhvr>
                                        <p:cTn id="168" dur="1" fill="hold">
                                          <p:stCondLst>
                                            <p:cond delay="0"/>
                                          </p:stCondLst>
                                        </p:cTn>
                                        <p:tgtEl>
                                          <p:spTgt spid="25"/>
                                        </p:tgtEl>
                                        <p:attrNameLst>
                                          <p:attrName>style.visibility</p:attrName>
                                        </p:attrNameLst>
                                      </p:cBhvr>
                                      <p:to>
                                        <p:strVal val="visible"/>
                                      </p:to>
                                    </p:set>
                                    <p:animEffect transition="in" filter="dissolve">
                                      <p:cBhvr>
                                        <p:cTn id="169" dur="500"/>
                                        <p:tgtEl>
                                          <p:spTgt spid="2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0" nodeType="clickEffect">
                                  <p:stCondLst>
                                    <p:cond delay="0"/>
                                  </p:stCondLst>
                                  <p:childTnLst>
                                    <p:animEffect transition="out" filter="fade">
                                      <p:cBhvr>
                                        <p:cTn id="173" dur="500"/>
                                        <p:tgtEl>
                                          <p:spTgt spid="233"/>
                                        </p:tgtEl>
                                      </p:cBhvr>
                                    </p:animEffect>
                                    <p:set>
                                      <p:cBhvr>
                                        <p:cTn id="174" dur="1" fill="hold">
                                          <p:stCondLst>
                                            <p:cond delay="499"/>
                                          </p:stCondLst>
                                        </p:cTn>
                                        <p:tgtEl>
                                          <p:spTgt spid="233"/>
                                        </p:tgtEl>
                                        <p:attrNameLst>
                                          <p:attrName>style.visibility</p:attrName>
                                        </p:attrNameLst>
                                      </p:cBhvr>
                                      <p:to>
                                        <p:strVal val="hidden"/>
                                      </p:to>
                                    </p:set>
                                  </p:childTnLst>
                                </p:cTn>
                              </p:par>
                            </p:childTnLst>
                          </p:cTn>
                        </p:par>
                        <p:par>
                          <p:cTn id="175" fill="hold">
                            <p:stCondLst>
                              <p:cond delay="500"/>
                            </p:stCondLst>
                            <p:childTnLst>
                              <p:par>
                                <p:cTn id="176" presetID="10" presetClass="entr" presetSubtype="0" fill="hold" grpId="1" nodeType="afterEffect">
                                  <p:stCondLst>
                                    <p:cond delay="0"/>
                                  </p:stCondLst>
                                  <p:childTnLst>
                                    <p:set>
                                      <p:cBhvr>
                                        <p:cTn id="177" dur="1" fill="hold">
                                          <p:stCondLst>
                                            <p:cond delay="0"/>
                                          </p:stCondLst>
                                        </p:cTn>
                                        <p:tgtEl>
                                          <p:spTgt spid="234"/>
                                        </p:tgtEl>
                                        <p:attrNameLst>
                                          <p:attrName>style.visibility</p:attrName>
                                        </p:attrNameLst>
                                      </p:cBhvr>
                                      <p:to>
                                        <p:strVal val="visible"/>
                                      </p:to>
                                    </p:set>
                                    <p:animEffect transition="in" filter="fade">
                                      <p:cBhvr>
                                        <p:cTn id="178" dur="500"/>
                                        <p:tgtEl>
                                          <p:spTgt spid="234"/>
                                        </p:tgtEl>
                                      </p:cBhvr>
                                    </p:animEffect>
                                  </p:childTnLst>
                                </p:cTn>
                              </p:par>
                            </p:childTnLst>
                          </p:cTn>
                        </p:par>
                        <p:par>
                          <p:cTn id="179" fill="hold">
                            <p:stCondLst>
                              <p:cond delay="1000"/>
                            </p:stCondLst>
                            <p:childTnLst>
                              <p:par>
                                <p:cTn id="180" presetID="22" presetClass="exit" presetSubtype="4" fill="hold" nodeType="afterEffect">
                                  <p:stCondLst>
                                    <p:cond delay="0"/>
                                  </p:stCondLst>
                                  <p:childTnLst>
                                    <p:animEffect transition="out" filter="wipe(down)">
                                      <p:cBhvr>
                                        <p:cTn id="181" dur="500"/>
                                        <p:tgtEl>
                                          <p:spTgt spid="25"/>
                                        </p:tgtEl>
                                      </p:cBhvr>
                                    </p:animEffect>
                                    <p:set>
                                      <p:cBhvr>
                                        <p:cTn id="182" dur="1" fill="hold">
                                          <p:stCondLst>
                                            <p:cond delay="499"/>
                                          </p:stCondLst>
                                        </p:cTn>
                                        <p:tgtEl>
                                          <p:spTgt spid="25"/>
                                        </p:tgtEl>
                                        <p:attrNameLst>
                                          <p:attrName>style.visibility</p:attrName>
                                        </p:attrNameLst>
                                      </p:cBhvr>
                                      <p:to>
                                        <p:strVal val="hidden"/>
                                      </p:to>
                                    </p:set>
                                  </p:childTnLst>
                                </p:cTn>
                              </p:par>
                              <p:par>
                                <p:cTn id="183" presetID="9" presetClass="entr" presetSubtype="0" fill="hold" nodeType="withEffect">
                                  <p:stCondLst>
                                    <p:cond delay="0"/>
                                  </p:stCondLst>
                                  <p:childTnLst>
                                    <p:set>
                                      <p:cBhvr>
                                        <p:cTn id="184" dur="1" fill="hold">
                                          <p:stCondLst>
                                            <p:cond delay="0"/>
                                          </p:stCondLst>
                                        </p:cTn>
                                        <p:tgtEl>
                                          <p:spTgt spid="235"/>
                                        </p:tgtEl>
                                        <p:attrNameLst>
                                          <p:attrName>style.visibility</p:attrName>
                                        </p:attrNameLst>
                                      </p:cBhvr>
                                      <p:to>
                                        <p:strVal val="visible"/>
                                      </p:to>
                                    </p:set>
                                    <p:animEffect transition="in" filter="dissolve">
                                      <p:cBhvr>
                                        <p:cTn id="185" dur="250"/>
                                        <p:tgtEl>
                                          <p:spTgt spid="235"/>
                                        </p:tgtEl>
                                      </p:cBhvr>
                                    </p:animEffect>
                                  </p:childTnLst>
                                </p:cTn>
                              </p:par>
                            </p:childTnLst>
                          </p:cTn>
                        </p:par>
                        <p:par>
                          <p:cTn id="186" fill="hold">
                            <p:stCondLst>
                              <p:cond delay="1500"/>
                            </p:stCondLst>
                            <p:childTnLst>
                              <p:par>
                                <p:cTn id="187" presetID="9" presetClass="entr" presetSubtype="0" fill="hold" nodeType="afterEffect">
                                  <p:stCondLst>
                                    <p:cond delay="0"/>
                                  </p:stCondLst>
                                  <p:childTnLst>
                                    <p:set>
                                      <p:cBhvr>
                                        <p:cTn id="188" dur="1" fill="hold">
                                          <p:stCondLst>
                                            <p:cond delay="0"/>
                                          </p:stCondLst>
                                        </p:cTn>
                                        <p:tgtEl>
                                          <p:spTgt spid="139"/>
                                        </p:tgtEl>
                                        <p:attrNameLst>
                                          <p:attrName>style.visibility</p:attrName>
                                        </p:attrNameLst>
                                      </p:cBhvr>
                                      <p:to>
                                        <p:strVal val="visible"/>
                                      </p:to>
                                    </p:set>
                                    <p:animEffect transition="in" filter="dissolve">
                                      <p:cBhvr>
                                        <p:cTn id="189" dur="500"/>
                                        <p:tgtEl>
                                          <p:spTgt spid="139"/>
                                        </p:tgtEl>
                                      </p:cBhvr>
                                    </p:animEffect>
                                  </p:childTnLst>
                                </p:cTn>
                              </p:par>
                            </p:childTnLst>
                          </p:cTn>
                        </p:par>
                        <p:par>
                          <p:cTn id="190" fill="hold">
                            <p:stCondLst>
                              <p:cond delay="2000"/>
                            </p:stCondLst>
                            <p:childTnLst>
                              <p:par>
                                <p:cTn id="191" presetID="9" presetClass="entr" presetSubtype="0" fill="hold" nodeType="afterEffect">
                                  <p:stCondLst>
                                    <p:cond delay="0"/>
                                  </p:stCondLst>
                                  <p:childTnLst>
                                    <p:set>
                                      <p:cBhvr>
                                        <p:cTn id="192" dur="1" fill="hold">
                                          <p:stCondLst>
                                            <p:cond delay="0"/>
                                          </p:stCondLst>
                                        </p:cTn>
                                        <p:tgtEl>
                                          <p:spTgt spid="27"/>
                                        </p:tgtEl>
                                        <p:attrNameLst>
                                          <p:attrName>style.visibility</p:attrName>
                                        </p:attrNameLst>
                                      </p:cBhvr>
                                      <p:to>
                                        <p:strVal val="visible"/>
                                      </p:to>
                                    </p:set>
                                    <p:animEffect transition="in" filter="dissolve">
                                      <p:cBhvr>
                                        <p:cTn id="193" dur="500"/>
                                        <p:tgtEl>
                                          <p:spTgt spid="27"/>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0" nodeType="clickEffect">
                                  <p:stCondLst>
                                    <p:cond delay="0"/>
                                  </p:stCondLst>
                                  <p:childTnLst>
                                    <p:animEffect transition="out" filter="fade">
                                      <p:cBhvr>
                                        <p:cTn id="197" dur="500"/>
                                        <p:tgtEl>
                                          <p:spTgt spid="234"/>
                                        </p:tgtEl>
                                      </p:cBhvr>
                                    </p:animEffect>
                                    <p:set>
                                      <p:cBhvr>
                                        <p:cTn id="198" dur="1" fill="hold">
                                          <p:stCondLst>
                                            <p:cond delay="499"/>
                                          </p:stCondLst>
                                        </p:cTn>
                                        <p:tgtEl>
                                          <p:spTgt spid="234"/>
                                        </p:tgtEl>
                                        <p:attrNameLst>
                                          <p:attrName>style.visibility</p:attrName>
                                        </p:attrNameLst>
                                      </p:cBhvr>
                                      <p:to>
                                        <p:strVal val="hidden"/>
                                      </p:to>
                                    </p:set>
                                  </p:childTnLst>
                                </p:cTn>
                              </p:par>
                            </p:childTnLst>
                          </p:cTn>
                        </p:par>
                        <p:par>
                          <p:cTn id="199" fill="hold">
                            <p:stCondLst>
                              <p:cond delay="500"/>
                            </p:stCondLst>
                            <p:childTnLst>
                              <p:par>
                                <p:cTn id="200" presetID="10" presetClass="entr" presetSubtype="0" fill="hold" grpId="1" nodeType="afterEffect">
                                  <p:stCondLst>
                                    <p:cond delay="0"/>
                                  </p:stCondLst>
                                  <p:childTnLst>
                                    <p:set>
                                      <p:cBhvr>
                                        <p:cTn id="201" dur="1" fill="hold">
                                          <p:stCondLst>
                                            <p:cond delay="0"/>
                                          </p:stCondLst>
                                        </p:cTn>
                                        <p:tgtEl>
                                          <p:spTgt spid="297"/>
                                        </p:tgtEl>
                                        <p:attrNameLst>
                                          <p:attrName>style.visibility</p:attrName>
                                        </p:attrNameLst>
                                      </p:cBhvr>
                                      <p:to>
                                        <p:strVal val="visible"/>
                                      </p:to>
                                    </p:set>
                                    <p:animEffect transition="in" filter="fade">
                                      <p:cBhvr>
                                        <p:cTn id="202" dur="500"/>
                                        <p:tgtEl>
                                          <p:spTgt spid="297"/>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grpId="0" nodeType="clickEffect">
                                  <p:stCondLst>
                                    <p:cond delay="0"/>
                                  </p:stCondLst>
                                  <p:childTnLst>
                                    <p:animEffect transition="out" filter="fade">
                                      <p:cBhvr>
                                        <p:cTn id="206" dur="500"/>
                                        <p:tgtEl>
                                          <p:spTgt spid="297"/>
                                        </p:tgtEl>
                                      </p:cBhvr>
                                    </p:animEffect>
                                    <p:set>
                                      <p:cBhvr>
                                        <p:cTn id="207" dur="1" fill="hold">
                                          <p:stCondLst>
                                            <p:cond delay="499"/>
                                          </p:stCondLst>
                                        </p:cTn>
                                        <p:tgtEl>
                                          <p:spTgt spid="297"/>
                                        </p:tgtEl>
                                        <p:attrNameLst>
                                          <p:attrName>style.visibility</p:attrName>
                                        </p:attrNameLst>
                                      </p:cBhvr>
                                      <p:to>
                                        <p:strVal val="hidden"/>
                                      </p:to>
                                    </p:set>
                                  </p:childTnLst>
                                </p:cTn>
                              </p:par>
                            </p:childTnLst>
                          </p:cTn>
                        </p:par>
                        <p:par>
                          <p:cTn id="208" fill="hold">
                            <p:stCondLst>
                              <p:cond delay="500"/>
                            </p:stCondLst>
                            <p:childTnLst>
                              <p:par>
                                <p:cTn id="209" presetID="10" presetClass="entr" presetSubtype="0" fill="hold" grpId="1" nodeType="afterEffect">
                                  <p:stCondLst>
                                    <p:cond delay="0"/>
                                  </p:stCondLst>
                                  <p:childTnLst>
                                    <p:set>
                                      <p:cBhvr>
                                        <p:cTn id="210" dur="1" fill="hold">
                                          <p:stCondLst>
                                            <p:cond delay="0"/>
                                          </p:stCondLst>
                                        </p:cTn>
                                        <p:tgtEl>
                                          <p:spTgt spid="314"/>
                                        </p:tgtEl>
                                        <p:attrNameLst>
                                          <p:attrName>style.visibility</p:attrName>
                                        </p:attrNameLst>
                                      </p:cBhvr>
                                      <p:to>
                                        <p:strVal val="visible"/>
                                      </p:to>
                                    </p:set>
                                    <p:animEffect transition="in" filter="fade">
                                      <p:cBhvr>
                                        <p:cTn id="211" dur="500"/>
                                        <p:tgtEl>
                                          <p:spTgt spid="314"/>
                                        </p:tgtEl>
                                      </p:cBhvr>
                                    </p:animEffect>
                                  </p:childTnLst>
                                </p:cTn>
                              </p:par>
                            </p:childTnLst>
                          </p:cTn>
                        </p:par>
                        <p:par>
                          <p:cTn id="212" fill="hold">
                            <p:stCondLst>
                              <p:cond delay="1000"/>
                            </p:stCondLst>
                            <p:childTnLst>
                              <p:par>
                                <p:cTn id="213" presetID="22" presetClass="exit" presetSubtype="4" fill="hold" nodeType="afterEffect">
                                  <p:stCondLst>
                                    <p:cond delay="0"/>
                                  </p:stCondLst>
                                  <p:childTnLst>
                                    <p:animEffect transition="out" filter="wipe(down)">
                                      <p:cBhvr>
                                        <p:cTn id="214" dur="500"/>
                                        <p:tgtEl>
                                          <p:spTgt spid="27"/>
                                        </p:tgtEl>
                                      </p:cBhvr>
                                    </p:animEffect>
                                    <p:set>
                                      <p:cBhvr>
                                        <p:cTn id="215" dur="1" fill="hold">
                                          <p:stCondLst>
                                            <p:cond delay="499"/>
                                          </p:stCondLst>
                                        </p:cTn>
                                        <p:tgtEl>
                                          <p:spTgt spid="27"/>
                                        </p:tgtEl>
                                        <p:attrNameLst>
                                          <p:attrName>style.visibility</p:attrName>
                                        </p:attrNameLst>
                                      </p:cBhvr>
                                      <p:to>
                                        <p:strVal val="hidden"/>
                                      </p:to>
                                    </p:set>
                                  </p:childTnLst>
                                </p:cTn>
                              </p:par>
                            </p:childTnLst>
                          </p:cTn>
                        </p:par>
                        <p:par>
                          <p:cTn id="216" fill="hold">
                            <p:stCondLst>
                              <p:cond delay="1500"/>
                            </p:stCondLst>
                            <p:childTnLst>
                              <p:par>
                                <p:cTn id="217" presetID="9" presetClass="entr" presetSubtype="0" fill="hold" nodeType="afterEffect">
                                  <p:stCondLst>
                                    <p:cond delay="0"/>
                                  </p:stCondLst>
                                  <p:childTnLst>
                                    <p:set>
                                      <p:cBhvr>
                                        <p:cTn id="218" dur="1" fill="hold">
                                          <p:stCondLst>
                                            <p:cond delay="0"/>
                                          </p:stCondLst>
                                        </p:cTn>
                                        <p:tgtEl>
                                          <p:spTgt spid="198"/>
                                        </p:tgtEl>
                                        <p:attrNameLst>
                                          <p:attrName>style.visibility</p:attrName>
                                        </p:attrNameLst>
                                      </p:cBhvr>
                                      <p:to>
                                        <p:strVal val="visible"/>
                                      </p:to>
                                    </p:set>
                                    <p:animEffect transition="in" filter="dissolve">
                                      <p:cBhvr>
                                        <p:cTn id="219" dur="500"/>
                                        <p:tgtEl>
                                          <p:spTgt spid="198"/>
                                        </p:tgtEl>
                                      </p:cBhvr>
                                    </p:animEffect>
                                  </p:childTnLst>
                                </p:cTn>
                              </p:par>
                            </p:childTnLst>
                          </p:cTn>
                        </p:par>
                        <p:par>
                          <p:cTn id="220" fill="hold">
                            <p:stCondLst>
                              <p:cond delay="2000"/>
                            </p:stCondLst>
                            <p:childTnLst>
                              <p:par>
                                <p:cTn id="221" presetID="9" presetClass="entr" presetSubtype="0" fill="hold" nodeType="afterEffect">
                                  <p:stCondLst>
                                    <p:cond delay="0"/>
                                  </p:stCondLst>
                                  <p:childTnLst>
                                    <p:set>
                                      <p:cBhvr>
                                        <p:cTn id="222" dur="1" fill="hold">
                                          <p:stCondLst>
                                            <p:cond delay="0"/>
                                          </p:stCondLst>
                                        </p:cTn>
                                        <p:tgtEl>
                                          <p:spTgt spid="29"/>
                                        </p:tgtEl>
                                        <p:attrNameLst>
                                          <p:attrName>style.visibility</p:attrName>
                                        </p:attrNameLst>
                                      </p:cBhvr>
                                      <p:to>
                                        <p:strVal val="visible"/>
                                      </p:to>
                                    </p:set>
                                    <p:animEffect transition="in" filter="dissolve">
                                      <p:cBhvr>
                                        <p:cTn id="223" dur="500"/>
                                        <p:tgtEl>
                                          <p:spTgt spid="29"/>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xit" presetSubtype="0" fill="hold" grpId="0" nodeType="clickEffect">
                                  <p:stCondLst>
                                    <p:cond delay="0"/>
                                  </p:stCondLst>
                                  <p:childTnLst>
                                    <p:animEffect transition="out" filter="fade">
                                      <p:cBhvr>
                                        <p:cTn id="227" dur="500"/>
                                        <p:tgtEl>
                                          <p:spTgt spid="314"/>
                                        </p:tgtEl>
                                      </p:cBhvr>
                                    </p:animEffect>
                                    <p:set>
                                      <p:cBhvr>
                                        <p:cTn id="228" dur="1" fill="hold">
                                          <p:stCondLst>
                                            <p:cond delay="499"/>
                                          </p:stCondLst>
                                        </p:cTn>
                                        <p:tgtEl>
                                          <p:spTgt spid="314"/>
                                        </p:tgtEl>
                                        <p:attrNameLst>
                                          <p:attrName>style.visibility</p:attrName>
                                        </p:attrNameLst>
                                      </p:cBhvr>
                                      <p:to>
                                        <p:strVal val="hidden"/>
                                      </p:to>
                                    </p:set>
                                  </p:childTnLst>
                                </p:cTn>
                              </p:par>
                            </p:childTnLst>
                          </p:cTn>
                        </p:par>
                        <p:par>
                          <p:cTn id="229" fill="hold">
                            <p:stCondLst>
                              <p:cond delay="500"/>
                            </p:stCondLst>
                            <p:childTnLst>
                              <p:par>
                                <p:cTn id="230" presetID="10" presetClass="entr" presetSubtype="0" fill="hold" grpId="1" nodeType="afterEffect">
                                  <p:stCondLst>
                                    <p:cond delay="0"/>
                                  </p:stCondLst>
                                  <p:childTnLst>
                                    <p:set>
                                      <p:cBhvr>
                                        <p:cTn id="231" dur="1" fill="hold">
                                          <p:stCondLst>
                                            <p:cond delay="0"/>
                                          </p:stCondLst>
                                        </p:cTn>
                                        <p:tgtEl>
                                          <p:spTgt spid="315"/>
                                        </p:tgtEl>
                                        <p:attrNameLst>
                                          <p:attrName>style.visibility</p:attrName>
                                        </p:attrNameLst>
                                      </p:cBhvr>
                                      <p:to>
                                        <p:strVal val="visible"/>
                                      </p:to>
                                    </p:set>
                                    <p:animEffect transition="in" filter="fade">
                                      <p:cBhvr>
                                        <p:cTn id="232" dur="500"/>
                                        <p:tgtEl>
                                          <p:spTgt spid="315"/>
                                        </p:tgtEl>
                                      </p:cBhvr>
                                    </p:animEffect>
                                  </p:childTnLst>
                                </p:cTn>
                              </p:par>
                            </p:childTnLst>
                          </p:cTn>
                        </p:par>
                        <p:par>
                          <p:cTn id="233" fill="hold">
                            <p:stCondLst>
                              <p:cond delay="1000"/>
                            </p:stCondLst>
                            <p:childTnLst>
                              <p:par>
                                <p:cTn id="234" presetID="22" presetClass="exit" presetSubtype="4" fill="hold" nodeType="afterEffect">
                                  <p:stCondLst>
                                    <p:cond delay="0"/>
                                  </p:stCondLst>
                                  <p:childTnLst>
                                    <p:animEffect transition="out" filter="wipe(down)">
                                      <p:cBhvr>
                                        <p:cTn id="235" dur="500"/>
                                        <p:tgtEl>
                                          <p:spTgt spid="29"/>
                                        </p:tgtEl>
                                      </p:cBhvr>
                                    </p:animEffect>
                                    <p:set>
                                      <p:cBhvr>
                                        <p:cTn id="236" dur="1" fill="hold">
                                          <p:stCondLst>
                                            <p:cond delay="499"/>
                                          </p:stCondLst>
                                        </p:cTn>
                                        <p:tgtEl>
                                          <p:spTgt spid="29"/>
                                        </p:tgtEl>
                                        <p:attrNameLst>
                                          <p:attrName>style.visibility</p:attrName>
                                        </p:attrNameLst>
                                      </p:cBhvr>
                                      <p:to>
                                        <p:strVal val="hidden"/>
                                      </p:to>
                                    </p:set>
                                  </p:childTnLst>
                                </p:cTn>
                              </p:par>
                              <p:par>
                                <p:cTn id="237" presetID="9" presetClass="entr" presetSubtype="0" fill="hold" nodeType="withEffect">
                                  <p:stCondLst>
                                    <p:cond delay="0"/>
                                  </p:stCondLst>
                                  <p:childTnLst>
                                    <p:set>
                                      <p:cBhvr>
                                        <p:cTn id="238" dur="1" fill="hold">
                                          <p:stCondLst>
                                            <p:cond delay="0"/>
                                          </p:stCondLst>
                                        </p:cTn>
                                        <p:tgtEl>
                                          <p:spTgt spid="316"/>
                                        </p:tgtEl>
                                        <p:attrNameLst>
                                          <p:attrName>style.visibility</p:attrName>
                                        </p:attrNameLst>
                                      </p:cBhvr>
                                      <p:to>
                                        <p:strVal val="visible"/>
                                      </p:to>
                                    </p:set>
                                    <p:animEffect transition="in" filter="dissolve">
                                      <p:cBhvr>
                                        <p:cTn id="239" dur="250"/>
                                        <p:tgtEl>
                                          <p:spTgt spid="316"/>
                                        </p:tgtEl>
                                      </p:cBhvr>
                                    </p:animEffect>
                                  </p:childTnLst>
                                </p:cTn>
                              </p:par>
                            </p:childTnLst>
                          </p:cTn>
                        </p:par>
                        <p:par>
                          <p:cTn id="240" fill="hold">
                            <p:stCondLst>
                              <p:cond delay="1500"/>
                            </p:stCondLst>
                            <p:childTnLst>
                              <p:par>
                                <p:cTn id="241" presetID="9" presetClass="entr" presetSubtype="0" fill="hold" nodeType="afterEffect">
                                  <p:stCondLst>
                                    <p:cond delay="0"/>
                                  </p:stCondLst>
                                  <p:childTnLst>
                                    <p:set>
                                      <p:cBhvr>
                                        <p:cTn id="242" dur="1" fill="hold">
                                          <p:stCondLst>
                                            <p:cond delay="0"/>
                                          </p:stCondLst>
                                        </p:cTn>
                                        <p:tgtEl>
                                          <p:spTgt spid="163"/>
                                        </p:tgtEl>
                                        <p:attrNameLst>
                                          <p:attrName>style.visibility</p:attrName>
                                        </p:attrNameLst>
                                      </p:cBhvr>
                                      <p:to>
                                        <p:strVal val="visible"/>
                                      </p:to>
                                    </p:set>
                                    <p:animEffect transition="in" filter="dissolve">
                                      <p:cBhvr>
                                        <p:cTn id="243" dur="500"/>
                                        <p:tgtEl>
                                          <p:spTgt spid="163"/>
                                        </p:tgtEl>
                                      </p:cBhvr>
                                    </p:animEffect>
                                  </p:childTnLst>
                                </p:cTn>
                              </p:par>
                            </p:childTnLst>
                          </p:cTn>
                        </p:par>
                        <p:par>
                          <p:cTn id="244" fill="hold">
                            <p:stCondLst>
                              <p:cond delay="2000"/>
                            </p:stCondLst>
                            <p:childTnLst>
                              <p:par>
                                <p:cTn id="245" presetID="9" presetClass="entr" presetSubtype="0" fill="hold" nodeType="afterEffect">
                                  <p:stCondLst>
                                    <p:cond delay="0"/>
                                  </p:stCondLst>
                                  <p:childTnLst>
                                    <p:set>
                                      <p:cBhvr>
                                        <p:cTn id="246" dur="1" fill="hold">
                                          <p:stCondLst>
                                            <p:cond delay="0"/>
                                          </p:stCondLst>
                                        </p:cTn>
                                        <p:tgtEl>
                                          <p:spTgt spid="37"/>
                                        </p:tgtEl>
                                        <p:attrNameLst>
                                          <p:attrName>style.visibility</p:attrName>
                                        </p:attrNameLst>
                                      </p:cBhvr>
                                      <p:to>
                                        <p:strVal val="visible"/>
                                      </p:to>
                                    </p:set>
                                    <p:animEffect transition="in" filter="dissolve">
                                      <p:cBhvr>
                                        <p:cTn id="247" dur="500"/>
                                        <p:tgtEl>
                                          <p:spTgt spid="37"/>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0" nodeType="clickEffect">
                                  <p:stCondLst>
                                    <p:cond delay="0"/>
                                  </p:stCondLst>
                                  <p:childTnLst>
                                    <p:animEffect transition="out" filter="fade">
                                      <p:cBhvr>
                                        <p:cTn id="251" dur="500"/>
                                        <p:tgtEl>
                                          <p:spTgt spid="315"/>
                                        </p:tgtEl>
                                      </p:cBhvr>
                                    </p:animEffect>
                                    <p:set>
                                      <p:cBhvr>
                                        <p:cTn id="252" dur="1" fill="hold">
                                          <p:stCondLst>
                                            <p:cond delay="499"/>
                                          </p:stCondLst>
                                        </p:cTn>
                                        <p:tgtEl>
                                          <p:spTgt spid="315"/>
                                        </p:tgtEl>
                                        <p:attrNameLst>
                                          <p:attrName>style.visibility</p:attrName>
                                        </p:attrNameLst>
                                      </p:cBhvr>
                                      <p:to>
                                        <p:strVal val="hidden"/>
                                      </p:to>
                                    </p:set>
                                  </p:childTnLst>
                                </p:cTn>
                              </p:par>
                            </p:childTnLst>
                          </p:cTn>
                        </p:par>
                        <p:par>
                          <p:cTn id="253" fill="hold">
                            <p:stCondLst>
                              <p:cond delay="500"/>
                            </p:stCondLst>
                            <p:childTnLst>
                              <p:par>
                                <p:cTn id="254" presetID="10" presetClass="entr" presetSubtype="0" fill="hold" grpId="1" nodeType="afterEffect">
                                  <p:stCondLst>
                                    <p:cond delay="0"/>
                                  </p:stCondLst>
                                  <p:childTnLst>
                                    <p:set>
                                      <p:cBhvr>
                                        <p:cTn id="255" dur="1" fill="hold">
                                          <p:stCondLst>
                                            <p:cond delay="0"/>
                                          </p:stCondLst>
                                        </p:cTn>
                                        <p:tgtEl>
                                          <p:spTgt spid="317"/>
                                        </p:tgtEl>
                                        <p:attrNameLst>
                                          <p:attrName>style.visibility</p:attrName>
                                        </p:attrNameLst>
                                      </p:cBhvr>
                                      <p:to>
                                        <p:strVal val="visible"/>
                                      </p:to>
                                    </p:set>
                                    <p:animEffect transition="in" filter="fade">
                                      <p:cBhvr>
                                        <p:cTn id="256" dur="500"/>
                                        <p:tgtEl>
                                          <p:spTgt spid="317"/>
                                        </p:tgtEl>
                                      </p:cBhvr>
                                    </p:animEffect>
                                  </p:childTnLst>
                                </p:cTn>
                              </p:par>
                              <p:par>
                                <p:cTn id="257" presetID="9" presetClass="entr" presetSubtype="0" fill="hold" nodeType="withEffect">
                                  <p:stCondLst>
                                    <p:cond delay="0"/>
                                  </p:stCondLst>
                                  <p:childTnLst>
                                    <p:set>
                                      <p:cBhvr>
                                        <p:cTn id="258" dur="1" fill="hold">
                                          <p:stCondLst>
                                            <p:cond delay="0"/>
                                          </p:stCondLst>
                                        </p:cTn>
                                        <p:tgtEl>
                                          <p:spTgt spid="318"/>
                                        </p:tgtEl>
                                        <p:attrNameLst>
                                          <p:attrName>style.visibility</p:attrName>
                                        </p:attrNameLst>
                                      </p:cBhvr>
                                      <p:to>
                                        <p:strVal val="visible"/>
                                      </p:to>
                                    </p:set>
                                    <p:animEffect transition="in" filter="dissolve">
                                      <p:cBhvr>
                                        <p:cTn id="259" dur="250"/>
                                        <p:tgtEl>
                                          <p:spTgt spid="318"/>
                                        </p:tgtEl>
                                      </p:cBhvr>
                                    </p:animEffect>
                                  </p:childTnLst>
                                </p:cTn>
                              </p:par>
                            </p:childTnLst>
                          </p:cTn>
                        </p:par>
                        <p:par>
                          <p:cTn id="260" fill="hold">
                            <p:stCondLst>
                              <p:cond delay="1000"/>
                            </p:stCondLst>
                            <p:childTnLst>
                              <p:par>
                                <p:cTn id="261" presetID="9" presetClass="entr" presetSubtype="0" fill="hold"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dissolve">
                                      <p:cBhvr>
                                        <p:cTn id="263" dur="500"/>
                                        <p:tgtEl>
                                          <p:spTgt spid="41"/>
                                        </p:tgtEl>
                                      </p:cBhvr>
                                    </p:animEffect>
                                  </p:childTnLst>
                                </p:cTn>
                              </p:par>
                            </p:childTnLst>
                          </p:cTn>
                        </p:par>
                        <p:par>
                          <p:cTn id="264" fill="hold">
                            <p:stCondLst>
                              <p:cond delay="1500"/>
                            </p:stCondLst>
                            <p:childTnLst>
                              <p:par>
                                <p:cTn id="265" presetID="9" presetClass="entr" presetSubtype="0" fill="hold" nodeType="afterEffect">
                                  <p:stCondLst>
                                    <p:cond delay="0"/>
                                  </p:stCondLst>
                                  <p:childTnLst>
                                    <p:set>
                                      <p:cBhvr>
                                        <p:cTn id="266" dur="1" fill="hold">
                                          <p:stCondLst>
                                            <p:cond delay="0"/>
                                          </p:stCondLst>
                                        </p:cTn>
                                        <p:tgtEl>
                                          <p:spTgt spid="316"/>
                                        </p:tgtEl>
                                        <p:attrNameLst>
                                          <p:attrName>style.visibility</p:attrName>
                                        </p:attrNameLst>
                                      </p:cBhvr>
                                      <p:to>
                                        <p:strVal val="visible"/>
                                      </p:to>
                                    </p:set>
                                    <p:animEffect transition="in" filter="dissolve">
                                      <p:cBhvr>
                                        <p:cTn id="267" dur="500"/>
                                        <p:tgtEl>
                                          <p:spTgt spid="316"/>
                                        </p:tgtEl>
                                      </p:cBhvr>
                                    </p:animEffect>
                                  </p:childTnLst>
                                </p:cTn>
                              </p:par>
                            </p:childTnLst>
                          </p:cTn>
                        </p:par>
                        <p:par>
                          <p:cTn id="268" fill="hold">
                            <p:stCondLst>
                              <p:cond delay="2000"/>
                            </p:stCondLst>
                            <p:childTnLst>
                              <p:par>
                                <p:cTn id="269" presetID="9" presetClass="entr" presetSubtype="0" fill="hold" nodeType="afterEffect">
                                  <p:stCondLst>
                                    <p:cond delay="0"/>
                                  </p:stCondLst>
                                  <p:childTnLst>
                                    <p:set>
                                      <p:cBhvr>
                                        <p:cTn id="270" dur="1" fill="hold">
                                          <p:stCondLst>
                                            <p:cond delay="0"/>
                                          </p:stCondLst>
                                        </p:cTn>
                                        <p:tgtEl>
                                          <p:spTgt spid="321"/>
                                        </p:tgtEl>
                                        <p:attrNameLst>
                                          <p:attrName>style.visibility</p:attrName>
                                        </p:attrNameLst>
                                      </p:cBhvr>
                                      <p:to>
                                        <p:strVal val="visible"/>
                                      </p:to>
                                    </p:set>
                                    <p:animEffect transition="in" filter="dissolve">
                                      <p:cBhvr>
                                        <p:cTn id="271" dur="500"/>
                                        <p:tgtEl>
                                          <p:spTgt spid="321"/>
                                        </p:tgtEl>
                                      </p:cBhvr>
                                    </p:animEffect>
                                  </p:childTnLst>
                                </p:cTn>
                              </p:par>
                            </p:childTnLst>
                          </p:cTn>
                        </p:par>
                        <p:par>
                          <p:cTn id="272" fill="hold">
                            <p:stCondLst>
                              <p:cond delay="2500"/>
                            </p:stCondLst>
                            <p:childTnLst>
                              <p:par>
                                <p:cTn id="273" presetID="22" presetClass="exit" presetSubtype="4" fill="hold" nodeType="afterEffect">
                                  <p:stCondLst>
                                    <p:cond delay="0"/>
                                  </p:stCondLst>
                                  <p:childTnLst>
                                    <p:animEffect transition="out" filter="wipe(down)">
                                      <p:cBhvr>
                                        <p:cTn id="274" dur="500"/>
                                        <p:tgtEl>
                                          <p:spTgt spid="37"/>
                                        </p:tgtEl>
                                      </p:cBhvr>
                                    </p:animEffect>
                                    <p:set>
                                      <p:cBhvr>
                                        <p:cTn id="275" dur="1" fill="hold">
                                          <p:stCondLst>
                                            <p:cond delay="499"/>
                                          </p:stCondLst>
                                        </p:cTn>
                                        <p:tgtEl>
                                          <p:spTgt spid="37"/>
                                        </p:tgtEl>
                                        <p:attrNameLst>
                                          <p:attrName>style.visibility</p:attrName>
                                        </p:attrNameLst>
                                      </p:cBhvr>
                                      <p:to>
                                        <p:strVal val="hidden"/>
                                      </p:to>
                                    </p:set>
                                  </p:childTnLst>
                                </p:cTn>
                              </p:par>
                            </p:childTnLst>
                          </p:cTn>
                        </p:par>
                        <p:par>
                          <p:cTn id="276" fill="hold">
                            <p:stCondLst>
                              <p:cond delay="3000"/>
                            </p:stCondLst>
                            <p:childTnLst>
                              <p:par>
                                <p:cTn id="277" presetID="9" presetClass="entr" presetSubtype="0" fill="hold" nodeType="afterEffect">
                                  <p:stCondLst>
                                    <p:cond delay="0"/>
                                  </p:stCondLst>
                                  <p:childTnLst>
                                    <p:set>
                                      <p:cBhvr>
                                        <p:cTn id="278" dur="1" fill="hold">
                                          <p:stCondLst>
                                            <p:cond delay="0"/>
                                          </p:stCondLst>
                                        </p:cTn>
                                        <p:tgtEl>
                                          <p:spTgt spid="29"/>
                                        </p:tgtEl>
                                        <p:attrNameLst>
                                          <p:attrName>style.visibility</p:attrName>
                                        </p:attrNameLst>
                                      </p:cBhvr>
                                      <p:to>
                                        <p:strVal val="visible"/>
                                      </p:to>
                                    </p:set>
                                    <p:animEffect transition="in" filter="dissolve">
                                      <p:cBhvr>
                                        <p:cTn id="279" dur="500"/>
                                        <p:tgtEl>
                                          <p:spTgt spid="29"/>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grpId="0" nodeType="clickEffect">
                                  <p:stCondLst>
                                    <p:cond delay="0"/>
                                  </p:stCondLst>
                                  <p:childTnLst>
                                    <p:animEffect transition="out" filter="fade">
                                      <p:cBhvr>
                                        <p:cTn id="283" dur="500"/>
                                        <p:tgtEl>
                                          <p:spTgt spid="317"/>
                                        </p:tgtEl>
                                      </p:cBhvr>
                                    </p:animEffect>
                                    <p:set>
                                      <p:cBhvr>
                                        <p:cTn id="284" dur="1" fill="hold">
                                          <p:stCondLst>
                                            <p:cond delay="499"/>
                                          </p:stCondLst>
                                        </p:cTn>
                                        <p:tgtEl>
                                          <p:spTgt spid="317"/>
                                        </p:tgtEl>
                                        <p:attrNameLst>
                                          <p:attrName>style.visibility</p:attrName>
                                        </p:attrNameLst>
                                      </p:cBhvr>
                                      <p:to>
                                        <p:strVal val="hidden"/>
                                      </p:to>
                                    </p:set>
                                  </p:childTnLst>
                                </p:cTn>
                              </p:par>
                            </p:childTnLst>
                          </p:cTn>
                        </p:par>
                        <p:par>
                          <p:cTn id="285" fill="hold">
                            <p:stCondLst>
                              <p:cond delay="500"/>
                            </p:stCondLst>
                            <p:childTnLst>
                              <p:par>
                                <p:cTn id="286" presetID="10" presetClass="entr" presetSubtype="0" fill="hold" grpId="1" nodeType="afterEffect">
                                  <p:stCondLst>
                                    <p:cond delay="0"/>
                                  </p:stCondLst>
                                  <p:childTnLst>
                                    <p:set>
                                      <p:cBhvr>
                                        <p:cTn id="287" dur="1" fill="hold">
                                          <p:stCondLst>
                                            <p:cond delay="0"/>
                                          </p:stCondLst>
                                        </p:cTn>
                                        <p:tgtEl>
                                          <p:spTgt spid="320"/>
                                        </p:tgtEl>
                                        <p:attrNameLst>
                                          <p:attrName>style.visibility</p:attrName>
                                        </p:attrNameLst>
                                      </p:cBhvr>
                                      <p:to>
                                        <p:strVal val="visible"/>
                                      </p:to>
                                    </p:set>
                                    <p:animEffect transition="in" filter="fade">
                                      <p:cBhvr>
                                        <p:cTn id="288" dur="500"/>
                                        <p:tgtEl>
                                          <p:spTgt spid="320"/>
                                        </p:tgtEl>
                                      </p:cBhvr>
                                    </p:animEffect>
                                  </p:childTnLst>
                                </p:cTn>
                              </p:par>
                            </p:childTnLst>
                          </p:cTn>
                        </p:par>
                        <p:par>
                          <p:cTn id="289" fill="hold">
                            <p:stCondLst>
                              <p:cond delay="1000"/>
                            </p:stCondLst>
                            <p:childTnLst>
                              <p:par>
                                <p:cTn id="290" presetID="9" presetClass="entr" presetSubtype="0" fill="hold" nodeType="afterEffect">
                                  <p:stCondLst>
                                    <p:cond delay="0"/>
                                  </p:stCondLst>
                                  <p:childTnLst>
                                    <p:set>
                                      <p:cBhvr>
                                        <p:cTn id="291" dur="1" fill="hold">
                                          <p:stCondLst>
                                            <p:cond delay="0"/>
                                          </p:stCondLst>
                                        </p:cTn>
                                        <p:tgtEl>
                                          <p:spTgt spid="321"/>
                                        </p:tgtEl>
                                        <p:attrNameLst>
                                          <p:attrName>style.visibility</p:attrName>
                                        </p:attrNameLst>
                                      </p:cBhvr>
                                      <p:to>
                                        <p:strVal val="visible"/>
                                      </p:to>
                                    </p:set>
                                    <p:animEffect transition="in" filter="dissolve">
                                      <p:cBhvr>
                                        <p:cTn id="292" dur="500"/>
                                        <p:tgtEl>
                                          <p:spTgt spid="321"/>
                                        </p:tgtEl>
                                      </p:cBhvr>
                                    </p:animEffect>
                                  </p:childTnLst>
                                </p:cTn>
                              </p:par>
                            </p:childTnLst>
                          </p:cTn>
                        </p:par>
                        <p:par>
                          <p:cTn id="293" fill="hold">
                            <p:stCondLst>
                              <p:cond delay="1500"/>
                            </p:stCondLst>
                            <p:childTnLst>
                              <p:par>
                                <p:cTn id="294" presetID="9" presetClass="entr" presetSubtype="0" fill="hold" nodeType="afterEffect">
                                  <p:stCondLst>
                                    <p:cond delay="0"/>
                                  </p:stCondLst>
                                  <p:childTnLst>
                                    <p:set>
                                      <p:cBhvr>
                                        <p:cTn id="295" dur="1" fill="hold">
                                          <p:stCondLst>
                                            <p:cond delay="0"/>
                                          </p:stCondLst>
                                        </p:cTn>
                                        <p:tgtEl>
                                          <p:spTgt spid="41"/>
                                        </p:tgtEl>
                                        <p:attrNameLst>
                                          <p:attrName>style.visibility</p:attrName>
                                        </p:attrNameLst>
                                      </p:cBhvr>
                                      <p:to>
                                        <p:strVal val="visible"/>
                                      </p:to>
                                    </p:set>
                                    <p:animEffect transition="in" filter="dissolve">
                                      <p:cBhvr>
                                        <p:cTn id="296" dur="500"/>
                                        <p:tgtEl>
                                          <p:spTgt spid="41"/>
                                        </p:tgtEl>
                                      </p:cBhvr>
                                    </p:animEffect>
                                  </p:childTnLst>
                                </p:cTn>
                              </p:par>
                            </p:childTnLst>
                          </p:cTn>
                        </p:par>
                        <p:par>
                          <p:cTn id="297" fill="hold">
                            <p:stCondLst>
                              <p:cond delay="2000"/>
                            </p:stCondLst>
                            <p:childTnLst>
                              <p:par>
                                <p:cTn id="298" presetID="9" presetClass="entr" presetSubtype="0" fill="hold" nodeType="afterEffect">
                                  <p:stCondLst>
                                    <p:cond delay="0"/>
                                  </p:stCondLst>
                                  <p:childTnLst>
                                    <p:set>
                                      <p:cBhvr>
                                        <p:cTn id="299" dur="1" fill="hold">
                                          <p:stCondLst>
                                            <p:cond delay="0"/>
                                          </p:stCondLst>
                                        </p:cTn>
                                        <p:tgtEl>
                                          <p:spTgt spid="3"/>
                                        </p:tgtEl>
                                        <p:attrNameLst>
                                          <p:attrName>style.visibility</p:attrName>
                                        </p:attrNameLst>
                                      </p:cBhvr>
                                      <p:to>
                                        <p:strVal val="visible"/>
                                      </p:to>
                                    </p:set>
                                    <p:animEffect transition="in" filter="dissolve">
                                      <p:cBhvr>
                                        <p:cTn id="300" dur="500"/>
                                        <p:tgtEl>
                                          <p:spTgt spid="3"/>
                                        </p:tgtEl>
                                      </p:cBhvr>
                                    </p:animEffect>
                                  </p:childTnLst>
                                </p:cTn>
                              </p:par>
                            </p:childTnLst>
                          </p:cTn>
                        </p:par>
                        <p:par>
                          <p:cTn id="301" fill="hold">
                            <p:stCondLst>
                              <p:cond delay="2500"/>
                            </p:stCondLst>
                            <p:childTnLst>
                              <p:par>
                                <p:cTn id="302" presetID="9" presetClass="entr" presetSubtype="0" fill="hold" nodeType="afterEffect">
                                  <p:stCondLst>
                                    <p:cond delay="0"/>
                                  </p:stCondLst>
                                  <p:childTnLst>
                                    <p:set>
                                      <p:cBhvr>
                                        <p:cTn id="303" dur="1" fill="hold">
                                          <p:stCondLst>
                                            <p:cond delay="0"/>
                                          </p:stCondLst>
                                        </p:cTn>
                                        <p:tgtEl>
                                          <p:spTgt spid="198"/>
                                        </p:tgtEl>
                                        <p:attrNameLst>
                                          <p:attrName>style.visibility</p:attrName>
                                        </p:attrNameLst>
                                      </p:cBhvr>
                                      <p:to>
                                        <p:strVal val="visible"/>
                                      </p:to>
                                    </p:set>
                                    <p:animEffect transition="in" filter="dissolve">
                                      <p:cBhvr>
                                        <p:cTn id="304" dur="500"/>
                                        <p:tgtEl>
                                          <p:spTgt spid="198"/>
                                        </p:tgtEl>
                                      </p:cBhvr>
                                    </p:animEffect>
                                  </p:childTnLst>
                                </p:cTn>
                              </p:par>
                            </p:childTnLst>
                          </p:cTn>
                        </p:par>
                        <p:par>
                          <p:cTn id="305" fill="hold">
                            <p:stCondLst>
                              <p:cond delay="3000"/>
                            </p:stCondLst>
                            <p:childTnLst>
                              <p:par>
                                <p:cTn id="306" presetID="9" presetClass="entr" presetSubtype="0" fill="hold" nodeType="afterEffect">
                                  <p:stCondLst>
                                    <p:cond delay="0"/>
                                  </p:stCondLst>
                                  <p:childTnLst>
                                    <p:set>
                                      <p:cBhvr>
                                        <p:cTn id="307" dur="1" fill="hold">
                                          <p:stCondLst>
                                            <p:cond delay="0"/>
                                          </p:stCondLst>
                                        </p:cTn>
                                        <p:tgtEl>
                                          <p:spTgt spid="131"/>
                                        </p:tgtEl>
                                        <p:attrNameLst>
                                          <p:attrName>style.visibility</p:attrName>
                                        </p:attrNameLst>
                                      </p:cBhvr>
                                      <p:to>
                                        <p:strVal val="visible"/>
                                      </p:to>
                                    </p:set>
                                    <p:animEffect transition="in" filter="dissolve">
                                      <p:cBhvr>
                                        <p:cTn id="308" dur="500"/>
                                        <p:tgtEl>
                                          <p:spTgt spid="131"/>
                                        </p:tgtEl>
                                      </p:cBhvr>
                                    </p:animEffect>
                                  </p:childTnLst>
                                </p:cTn>
                              </p:par>
                            </p:childTnLst>
                          </p:cTn>
                        </p:par>
                        <p:par>
                          <p:cTn id="309" fill="hold">
                            <p:stCondLst>
                              <p:cond delay="3500"/>
                            </p:stCondLst>
                            <p:childTnLst>
                              <p:par>
                                <p:cTn id="310" presetID="22" presetClass="exit" presetSubtype="4" fill="hold" nodeType="afterEffect">
                                  <p:stCondLst>
                                    <p:cond delay="0"/>
                                  </p:stCondLst>
                                  <p:childTnLst>
                                    <p:animEffect transition="out" filter="wipe(down)">
                                      <p:cBhvr>
                                        <p:cTn id="311" dur="500"/>
                                        <p:tgtEl>
                                          <p:spTgt spid="29"/>
                                        </p:tgtEl>
                                      </p:cBhvr>
                                    </p:animEffect>
                                    <p:set>
                                      <p:cBhvr>
                                        <p:cTn id="312" dur="1" fill="hold">
                                          <p:stCondLst>
                                            <p:cond delay="499"/>
                                          </p:stCondLst>
                                        </p:cTn>
                                        <p:tgtEl>
                                          <p:spTgt spid="29"/>
                                        </p:tgtEl>
                                        <p:attrNameLst>
                                          <p:attrName>style.visibility</p:attrName>
                                        </p:attrNameLst>
                                      </p:cBhvr>
                                      <p:to>
                                        <p:strVal val="hidden"/>
                                      </p:to>
                                    </p:set>
                                  </p:childTnLst>
                                </p:cTn>
                              </p:par>
                            </p:childTnLst>
                          </p:cTn>
                        </p:par>
                        <p:par>
                          <p:cTn id="313" fill="hold">
                            <p:stCondLst>
                              <p:cond delay="4000"/>
                            </p:stCondLst>
                            <p:childTnLst>
                              <p:par>
                                <p:cTn id="314" presetID="9" presetClass="entr" presetSubtype="0" fill="hold" nodeType="afterEffect">
                                  <p:stCondLst>
                                    <p:cond delay="0"/>
                                  </p:stCondLst>
                                  <p:childTnLst>
                                    <p:set>
                                      <p:cBhvr>
                                        <p:cTn id="315" dur="1" fill="hold">
                                          <p:stCondLst>
                                            <p:cond delay="0"/>
                                          </p:stCondLst>
                                        </p:cTn>
                                        <p:tgtEl>
                                          <p:spTgt spid="25"/>
                                        </p:tgtEl>
                                        <p:attrNameLst>
                                          <p:attrName>style.visibility</p:attrName>
                                        </p:attrNameLst>
                                      </p:cBhvr>
                                      <p:to>
                                        <p:strVal val="visible"/>
                                      </p:to>
                                    </p:set>
                                    <p:animEffect transition="in" filter="dissolve">
                                      <p:cBhvr>
                                        <p:cTn id="316" dur="500"/>
                                        <p:tgtEl>
                                          <p:spTgt spid="25"/>
                                        </p:tgtEl>
                                      </p:cBhvr>
                                    </p:animEffect>
                                  </p:childTnLst>
                                </p:cTn>
                              </p:par>
                            </p:childTnLst>
                          </p:cTn>
                        </p:par>
                        <p:par>
                          <p:cTn id="317" fill="hold">
                            <p:stCondLst>
                              <p:cond delay="4500"/>
                            </p:stCondLst>
                            <p:childTnLst>
                              <p:par>
                                <p:cTn id="318" presetID="9" presetClass="entr" presetSubtype="0" fill="hold" nodeType="afterEffect">
                                  <p:stCondLst>
                                    <p:cond delay="0"/>
                                  </p:stCondLst>
                                  <p:childTnLst>
                                    <p:set>
                                      <p:cBhvr>
                                        <p:cTn id="319" dur="1" fill="hold">
                                          <p:stCondLst>
                                            <p:cond delay="0"/>
                                          </p:stCondLst>
                                        </p:cTn>
                                        <p:tgtEl>
                                          <p:spTgt spid="323"/>
                                        </p:tgtEl>
                                        <p:attrNameLst>
                                          <p:attrName>style.visibility</p:attrName>
                                        </p:attrNameLst>
                                      </p:cBhvr>
                                      <p:to>
                                        <p:strVal val="visible"/>
                                      </p:to>
                                    </p:set>
                                    <p:animEffect transition="in" filter="dissolve">
                                      <p:cBhvr>
                                        <p:cTn id="320" dur="250"/>
                                        <p:tgtEl>
                                          <p:spTgt spid="323"/>
                                        </p:tgtEl>
                                      </p:cBhvr>
                                    </p:animEffect>
                                  </p:childTnLst>
                                </p:cTn>
                              </p:par>
                            </p:childTnLst>
                          </p:cTn>
                        </p:par>
                      </p:childTnLst>
                    </p:cTn>
                  </p:par>
                  <p:par>
                    <p:cTn id="321" fill="hold">
                      <p:stCondLst>
                        <p:cond delay="indefinite"/>
                      </p:stCondLst>
                      <p:childTnLst>
                        <p:par>
                          <p:cTn id="322" fill="hold">
                            <p:stCondLst>
                              <p:cond delay="0"/>
                            </p:stCondLst>
                            <p:childTnLst>
                              <p:par>
                                <p:cTn id="323" presetID="10" presetClass="exit" presetSubtype="0" fill="hold" grpId="0" nodeType="clickEffect">
                                  <p:stCondLst>
                                    <p:cond delay="0"/>
                                  </p:stCondLst>
                                  <p:childTnLst>
                                    <p:animEffect transition="out" filter="fade">
                                      <p:cBhvr>
                                        <p:cTn id="324" dur="500"/>
                                        <p:tgtEl>
                                          <p:spTgt spid="320"/>
                                        </p:tgtEl>
                                      </p:cBhvr>
                                    </p:animEffect>
                                    <p:set>
                                      <p:cBhvr>
                                        <p:cTn id="325" dur="1" fill="hold">
                                          <p:stCondLst>
                                            <p:cond delay="499"/>
                                          </p:stCondLst>
                                        </p:cTn>
                                        <p:tgtEl>
                                          <p:spTgt spid="320"/>
                                        </p:tgtEl>
                                        <p:attrNameLst>
                                          <p:attrName>style.visibility</p:attrName>
                                        </p:attrNameLst>
                                      </p:cBhvr>
                                      <p:to>
                                        <p:strVal val="hidden"/>
                                      </p:to>
                                    </p:set>
                                  </p:childTnLst>
                                </p:cTn>
                              </p:par>
                            </p:childTnLst>
                          </p:cTn>
                        </p:par>
                        <p:par>
                          <p:cTn id="326" fill="hold">
                            <p:stCondLst>
                              <p:cond delay="500"/>
                            </p:stCondLst>
                            <p:childTnLst>
                              <p:par>
                                <p:cTn id="327" presetID="10" presetClass="entr" presetSubtype="0" fill="hold" grpId="1" nodeType="afterEffect">
                                  <p:stCondLst>
                                    <p:cond delay="0"/>
                                  </p:stCondLst>
                                  <p:childTnLst>
                                    <p:set>
                                      <p:cBhvr>
                                        <p:cTn id="328" dur="1" fill="hold">
                                          <p:stCondLst>
                                            <p:cond delay="0"/>
                                          </p:stCondLst>
                                        </p:cTn>
                                        <p:tgtEl>
                                          <p:spTgt spid="322"/>
                                        </p:tgtEl>
                                        <p:attrNameLst>
                                          <p:attrName>style.visibility</p:attrName>
                                        </p:attrNameLst>
                                      </p:cBhvr>
                                      <p:to>
                                        <p:strVal val="visible"/>
                                      </p:to>
                                    </p:set>
                                    <p:animEffect transition="in" filter="fade">
                                      <p:cBhvr>
                                        <p:cTn id="329" dur="500"/>
                                        <p:tgtEl>
                                          <p:spTgt spid="322"/>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xit" presetSubtype="0" fill="hold" grpId="0" nodeType="clickEffect">
                                  <p:stCondLst>
                                    <p:cond delay="0"/>
                                  </p:stCondLst>
                                  <p:childTnLst>
                                    <p:animEffect transition="out" filter="fade">
                                      <p:cBhvr>
                                        <p:cTn id="333" dur="500"/>
                                        <p:tgtEl>
                                          <p:spTgt spid="322"/>
                                        </p:tgtEl>
                                      </p:cBhvr>
                                    </p:animEffect>
                                    <p:set>
                                      <p:cBhvr>
                                        <p:cTn id="334" dur="1" fill="hold">
                                          <p:stCondLst>
                                            <p:cond delay="499"/>
                                          </p:stCondLst>
                                        </p:cTn>
                                        <p:tgtEl>
                                          <p:spTgt spid="322"/>
                                        </p:tgtEl>
                                        <p:attrNameLst>
                                          <p:attrName>style.visibility</p:attrName>
                                        </p:attrNameLst>
                                      </p:cBhvr>
                                      <p:to>
                                        <p:strVal val="hidden"/>
                                      </p:to>
                                    </p:set>
                                  </p:childTnLst>
                                </p:cTn>
                              </p:par>
                            </p:childTnLst>
                          </p:cTn>
                        </p:par>
                        <p:par>
                          <p:cTn id="335" fill="hold">
                            <p:stCondLst>
                              <p:cond delay="500"/>
                            </p:stCondLst>
                            <p:childTnLst>
                              <p:par>
                                <p:cTn id="336" presetID="9" presetClass="entr" presetSubtype="0" fill="hold" nodeType="afterEffect">
                                  <p:stCondLst>
                                    <p:cond delay="0"/>
                                  </p:stCondLst>
                                  <p:childTnLst>
                                    <p:set>
                                      <p:cBhvr>
                                        <p:cTn id="337" dur="1" fill="hold">
                                          <p:stCondLst>
                                            <p:cond delay="0"/>
                                          </p:stCondLst>
                                        </p:cTn>
                                        <p:tgtEl>
                                          <p:spTgt spid="19"/>
                                        </p:tgtEl>
                                        <p:attrNameLst>
                                          <p:attrName>style.visibility</p:attrName>
                                        </p:attrNameLst>
                                      </p:cBhvr>
                                      <p:to>
                                        <p:strVal val="visible"/>
                                      </p:to>
                                    </p:set>
                                    <p:animEffect transition="in" filter="dissolve">
                                      <p:cBhvr>
                                        <p:cTn id="338" dur="500"/>
                                        <p:tgtEl>
                                          <p:spTgt spid="19"/>
                                        </p:tgtEl>
                                      </p:cBhvr>
                                    </p:animEffect>
                                  </p:childTnLst>
                                </p:cTn>
                              </p:par>
                            </p:childTnLst>
                          </p:cTn>
                        </p:par>
                        <p:par>
                          <p:cTn id="339" fill="hold">
                            <p:stCondLst>
                              <p:cond delay="1000"/>
                            </p:stCondLst>
                            <p:childTnLst>
                              <p:par>
                                <p:cTn id="340" presetID="9" presetClass="entr" presetSubtype="0" fill="hold" nodeType="afterEffect">
                                  <p:stCondLst>
                                    <p:cond delay="0"/>
                                  </p:stCondLst>
                                  <p:childTnLst>
                                    <p:set>
                                      <p:cBhvr>
                                        <p:cTn id="341" dur="1" fill="hold">
                                          <p:stCondLst>
                                            <p:cond delay="0"/>
                                          </p:stCondLst>
                                        </p:cTn>
                                        <p:tgtEl>
                                          <p:spTgt spid="21"/>
                                        </p:tgtEl>
                                        <p:attrNameLst>
                                          <p:attrName>style.visibility</p:attrName>
                                        </p:attrNameLst>
                                      </p:cBhvr>
                                      <p:to>
                                        <p:strVal val="visible"/>
                                      </p:to>
                                    </p:set>
                                    <p:animEffect transition="in" filter="dissolve">
                                      <p:cBhvr>
                                        <p:cTn id="342" dur="500"/>
                                        <p:tgtEl>
                                          <p:spTgt spid="21"/>
                                        </p:tgtEl>
                                      </p:cBhvr>
                                    </p:animEffect>
                                  </p:childTnLst>
                                </p:cTn>
                              </p:par>
                              <p:par>
                                <p:cTn id="343" presetID="22" presetClass="exit" presetSubtype="4" fill="hold" nodeType="withEffect">
                                  <p:stCondLst>
                                    <p:cond delay="0"/>
                                  </p:stCondLst>
                                  <p:childTnLst>
                                    <p:animEffect transition="out" filter="wipe(down)">
                                      <p:cBhvr>
                                        <p:cTn id="344" dur="500"/>
                                        <p:tgtEl>
                                          <p:spTgt spid="25"/>
                                        </p:tgtEl>
                                      </p:cBhvr>
                                    </p:animEffect>
                                    <p:set>
                                      <p:cBhvr>
                                        <p:cTn id="345" dur="1" fill="hold">
                                          <p:stCondLst>
                                            <p:cond delay="499"/>
                                          </p:stCondLst>
                                        </p:cTn>
                                        <p:tgtEl>
                                          <p:spTgt spid="25"/>
                                        </p:tgtEl>
                                        <p:attrNameLst>
                                          <p:attrName>style.visibility</p:attrName>
                                        </p:attrNameLst>
                                      </p:cBhvr>
                                      <p:to>
                                        <p:strVal val="hidden"/>
                                      </p:to>
                                    </p:set>
                                  </p:childTnLst>
                                </p:cTn>
                              </p:par>
                            </p:childTnLst>
                          </p:cTn>
                        </p:par>
                        <p:par>
                          <p:cTn id="346" fill="hold">
                            <p:stCondLst>
                              <p:cond delay="1500"/>
                            </p:stCondLst>
                            <p:childTnLst>
                              <p:par>
                                <p:cTn id="347" presetID="43" presetClass="entr" presetSubtype="0" fill="hold" nodeType="afterEffect">
                                  <p:stCondLst>
                                    <p:cond delay="0"/>
                                  </p:stCondLst>
                                  <p:childTnLst>
                                    <p:set>
                                      <p:cBhvr>
                                        <p:cTn id="348" dur="1" fill="hold">
                                          <p:stCondLst>
                                            <p:cond delay="0"/>
                                          </p:stCondLst>
                                        </p:cTn>
                                        <p:tgtEl>
                                          <p:spTgt spid="95"/>
                                        </p:tgtEl>
                                        <p:attrNameLst>
                                          <p:attrName>style.visibility</p:attrName>
                                        </p:attrNameLst>
                                      </p:cBhvr>
                                      <p:to>
                                        <p:strVal val="visible"/>
                                      </p:to>
                                    </p:set>
                                    <p:animEffect transition="in" filter="fade">
                                      <p:cBhvr>
                                        <p:cTn id="349" dur="100"/>
                                        <p:tgtEl>
                                          <p:spTgt spid="95"/>
                                        </p:tgtEl>
                                      </p:cBhvr>
                                    </p:animEffect>
                                    <p:anim calcmode="lin" valueType="num">
                                      <p:cBhvr>
                                        <p:cTn id="350" dur="400" fill="hold"/>
                                        <p:tgtEl>
                                          <p:spTgt spid="95"/>
                                        </p:tgtEl>
                                        <p:attrNameLst>
                                          <p:attrName>ppt_x</p:attrName>
                                        </p:attrNameLst>
                                      </p:cBhvr>
                                      <p:tavLst>
                                        <p:tav tm="0">
                                          <p:val>
                                            <p:strVal val="#ppt_x"/>
                                          </p:val>
                                        </p:tav>
                                        <p:tav tm="100000">
                                          <p:val>
                                            <p:strVal val="#ppt_x"/>
                                          </p:val>
                                        </p:tav>
                                      </p:tavLst>
                                    </p:anim>
                                    <p:anim calcmode="lin" valueType="num">
                                      <p:cBhvr>
                                        <p:cTn id="351" dur="400" fill="hold"/>
                                        <p:tgtEl>
                                          <p:spTgt spid="95"/>
                                        </p:tgtEl>
                                        <p:attrNameLst>
                                          <p:attrName>ppt_y</p:attrName>
                                        </p:attrNameLst>
                                      </p:cBhvr>
                                      <p:tavLst>
                                        <p:tav tm="0">
                                          <p:val>
                                            <p:strVal val="#ppt_y+0.31"/>
                                          </p:val>
                                        </p:tav>
                                        <p:tav tm="100000">
                                          <p:val>
                                            <p:strVal val="#ppt_y+0.31"/>
                                          </p:val>
                                        </p:tav>
                                      </p:tavLst>
                                    </p:anim>
                                    <p:anim calcmode="lin" valueType="num">
                                      <p:cBhvr>
                                        <p:cTn id="352" dur="600" decel="50000" fill="hold">
                                          <p:stCondLst>
                                            <p:cond delay="400"/>
                                          </p:stCondLst>
                                        </p:cTn>
                                        <p:tgtEl>
                                          <p:spTgt spid="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3" dur="600" decel="50000" fill="hold">
                                          <p:stCondLst>
                                            <p:cond delay="400"/>
                                          </p:stCondLst>
                                        </p:cTn>
                                        <p:tgtEl>
                                          <p:spTgt spid="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4" fill="hold">
                            <p:stCondLst>
                              <p:cond delay="2500"/>
                            </p:stCondLst>
                            <p:childTnLst>
                              <p:par>
                                <p:cTn id="355" presetID="2" presetClass="entr" presetSubtype="2" fill="hold" nodeType="afterEffect">
                                  <p:stCondLst>
                                    <p:cond delay="0"/>
                                  </p:stCondLst>
                                  <p:childTnLst>
                                    <p:set>
                                      <p:cBhvr>
                                        <p:cTn id="356" dur="1" fill="hold">
                                          <p:stCondLst>
                                            <p:cond delay="0"/>
                                          </p:stCondLst>
                                        </p:cTn>
                                        <p:tgtEl>
                                          <p:spTgt spid="146"/>
                                        </p:tgtEl>
                                        <p:attrNameLst>
                                          <p:attrName>style.visibility</p:attrName>
                                        </p:attrNameLst>
                                      </p:cBhvr>
                                      <p:to>
                                        <p:strVal val="visible"/>
                                      </p:to>
                                    </p:set>
                                    <p:anim calcmode="lin" valueType="num">
                                      <p:cBhvr additive="base">
                                        <p:cTn id="357" dur="500" fill="hold"/>
                                        <p:tgtEl>
                                          <p:spTgt spid="146"/>
                                        </p:tgtEl>
                                        <p:attrNameLst>
                                          <p:attrName>ppt_x</p:attrName>
                                        </p:attrNameLst>
                                      </p:cBhvr>
                                      <p:tavLst>
                                        <p:tav tm="0">
                                          <p:val>
                                            <p:strVal val="1+#ppt_w/2"/>
                                          </p:val>
                                        </p:tav>
                                        <p:tav tm="100000">
                                          <p:val>
                                            <p:strVal val="#ppt_x"/>
                                          </p:val>
                                        </p:tav>
                                      </p:tavLst>
                                    </p:anim>
                                    <p:anim calcmode="lin" valueType="num">
                                      <p:cBhvr additive="base">
                                        <p:cTn id="358" dur="500" fill="hold"/>
                                        <p:tgtEl>
                                          <p:spTgt spid="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3" grpId="1" animBg="1"/>
      <p:bldP spid="189" grpId="0" animBg="1"/>
      <p:bldP spid="189" grpId="1" animBg="1"/>
      <p:bldP spid="193" grpId="0" animBg="1"/>
      <p:bldP spid="193" grpId="1" animBg="1"/>
      <p:bldP spid="197" grpId="0" animBg="1"/>
      <p:bldP spid="197" grpId="1" animBg="1"/>
      <p:bldP spid="203" grpId="0" animBg="1"/>
      <p:bldP spid="203" grpId="1" animBg="1"/>
      <p:bldP spid="233" grpId="0" animBg="1"/>
      <p:bldP spid="233" grpId="1" animBg="1"/>
      <p:bldP spid="234" grpId="0" animBg="1"/>
      <p:bldP spid="234" grpId="1" animBg="1"/>
      <p:bldP spid="297" grpId="0" animBg="1"/>
      <p:bldP spid="297" grpId="1" animBg="1"/>
      <p:bldP spid="314" grpId="0" animBg="1"/>
      <p:bldP spid="314" grpId="1" animBg="1"/>
      <p:bldP spid="315" grpId="0" animBg="1"/>
      <p:bldP spid="315" grpId="1" animBg="1"/>
      <p:bldP spid="317" grpId="0" animBg="1"/>
      <p:bldP spid="317" grpId="1" animBg="1"/>
      <p:bldP spid="320" grpId="0" animBg="1"/>
      <p:bldP spid="320" grpId="1" animBg="1"/>
      <p:bldP spid="322" grpId="0" animBg="1"/>
      <p:bldP spid="3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4878E7-F662-3941-A1DC-70258A3ECBC8}"/>
              </a:ext>
            </a:extLst>
          </p:cNvPr>
          <p:cNvSpPr txBox="1"/>
          <p:nvPr/>
        </p:nvSpPr>
        <p:spPr>
          <a:xfrm>
            <a:off x="1446119" y="4135427"/>
            <a:ext cx="2880987" cy="2031325"/>
          </a:xfrm>
          <a:prstGeom prst="rect">
            <a:avLst/>
          </a:prstGeom>
          <a:noFill/>
          <a:ln w="50800">
            <a:solidFill>
              <a:srgbClr val="7030A0"/>
            </a:solidFill>
          </a:ln>
        </p:spPr>
        <p:txBody>
          <a:bodyPr wrap="square" rtlCol="0">
            <a:spAutoFit/>
          </a:bodyPr>
          <a:lstStyle/>
          <a:p>
            <a:r>
              <a:rPr lang="en-US" b="1" dirty="0"/>
              <a:t>Server Side Language</a:t>
            </a:r>
            <a:br>
              <a:rPr lang="en-US" dirty="0"/>
            </a:br>
            <a:r>
              <a:rPr lang="en-US" dirty="0"/>
              <a:t>1. PHP</a:t>
            </a:r>
          </a:p>
          <a:p>
            <a:r>
              <a:rPr lang="en-US" dirty="0"/>
              <a:t>2. SQL</a:t>
            </a:r>
          </a:p>
          <a:p>
            <a:r>
              <a:rPr lang="en-US" dirty="0"/>
              <a:t>3. XML</a:t>
            </a:r>
          </a:p>
          <a:p>
            <a:br>
              <a:rPr lang="en-US" dirty="0"/>
            </a:br>
            <a:r>
              <a:rPr lang="en-US" b="1" dirty="0"/>
              <a:t>Backend Framework</a:t>
            </a:r>
          </a:p>
          <a:p>
            <a:r>
              <a:rPr lang="en-US" dirty="0"/>
              <a:t>1. Slim Microframework</a:t>
            </a:r>
          </a:p>
        </p:txBody>
      </p:sp>
      <p:sp>
        <p:nvSpPr>
          <p:cNvPr id="3" name="Rectangle 2">
            <a:extLst>
              <a:ext uri="{FF2B5EF4-FFF2-40B4-BE49-F238E27FC236}">
                <a16:creationId xmlns:a16="http://schemas.microsoft.com/office/drawing/2014/main" id="{53448911-DDD9-1142-B332-6C89EC9DBFB2}"/>
              </a:ext>
            </a:extLst>
          </p:cNvPr>
          <p:cNvSpPr/>
          <p:nvPr/>
        </p:nvSpPr>
        <p:spPr>
          <a:xfrm rot="16200000">
            <a:off x="-1275483" y="4705448"/>
            <a:ext cx="3444183" cy="891285"/>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ENVIRONMENT</a:t>
            </a:r>
            <a:endParaRPr lang="en-US" sz="4800" dirty="0"/>
          </a:p>
        </p:txBody>
      </p:sp>
      <p:sp>
        <p:nvSpPr>
          <p:cNvPr id="16" name="Rectangle 15">
            <a:extLst>
              <a:ext uri="{FF2B5EF4-FFF2-40B4-BE49-F238E27FC236}">
                <a16:creationId xmlns:a16="http://schemas.microsoft.com/office/drawing/2014/main" id="{D998B584-1DB9-074A-A5E1-4491A0005FE0}"/>
              </a:ext>
            </a:extLst>
          </p:cNvPr>
          <p:cNvSpPr/>
          <p:nvPr/>
        </p:nvSpPr>
        <p:spPr>
          <a:xfrm rot="16200000">
            <a:off x="-1276448" y="1261259"/>
            <a:ext cx="3444182" cy="891285"/>
          </a:xfrm>
          <a:prstGeom prst="rect">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REPORTS</a:t>
            </a:r>
          </a:p>
        </p:txBody>
      </p:sp>
      <p:graphicFrame>
        <p:nvGraphicFramePr>
          <p:cNvPr id="4" name="Diagram 3">
            <a:extLst>
              <a:ext uri="{FF2B5EF4-FFF2-40B4-BE49-F238E27FC236}">
                <a16:creationId xmlns:a16="http://schemas.microsoft.com/office/drawing/2014/main" id="{22C88967-D8B7-5D46-9277-3C924B4D7E58}"/>
              </a:ext>
            </a:extLst>
          </p:cNvPr>
          <p:cNvGraphicFramePr/>
          <p:nvPr>
            <p:extLst>
              <p:ext uri="{D42A27DB-BD31-4B8C-83A1-F6EECF244321}">
                <p14:modId xmlns:p14="http://schemas.microsoft.com/office/powerpoint/2010/main" val="3610946298"/>
              </p:ext>
            </p:extLst>
          </p:nvPr>
        </p:nvGraphicFramePr>
        <p:xfrm>
          <a:off x="906521" y="-15195"/>
          <a:ext cx="11285479" cy="3444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4EC09DB1-0092-6848-9DC4-51820FAD48D9}"/>
              </a:ext>
            </a:extLst>
          </p:cNvPr>
          <p:cNvSpPr txBox="1"/>
          <p:nvPr/>
        </p:nvSpPr>
        <p:spPr>
          <a:xfrm>
            <a:off x="5647787" y="4135426"/>
            <a:ext cx="2430049" cy="2031325"/>
          </a:xfrm>
          <a:prstGeom prst="rect">
            <a:avLst/>
          </a:prstGeom>
          <a:noFill/>
          <a:ln w="50800">
            <a:solidFill>
              <a:srgbClr val="7030A0"/>
            </a:solidFill>
          </a:ln>
        </p:spPr>
        <p:txBody>
          <a:bodyPr wrap="square" rtlCol="0">
            <a:spAutoFit/>
          </a:bodyPr>
          <a:lstStyle/>
          <a:p>
            <a:r>
              <a:rPr lang="en-US" b="1" dirty="0"/>
              <a:t>Client Side Language</a:t>
            </a:r>
            <a:br>
              <a:rPr lang="en-US" dirty="0"/>
            </a:br>
            <a:r>
              <a:rPr lang="en-US" dirty="0"/>
              <a:t>1. JavaScript</a:t>
            </a:r>
          </a:p>
          <a:p>
            <a:r>
              <a:rPr lang="en-US" dirty="0"/>
              <a:t>2. AngularJS</a:t>
            </a:r>
          </a:p>
          <a:p>
            <a:r>
              <a:rPr lang="en-US" dirty="0"/>
              <a:t>3. Ajax</a:t>
            </a:r>
          </a:p>
          <a:p>
            <a:r>
              <a:rPr lang="en-US" dirty="0"/>
              <a:t>4. JSON</a:t>
            </a:r>
          </a:p>
          <a:p>
            <a:r>
              <a:rPr lang="en-US" dirty="0"/>
              <a:t>4. HTML</a:t>
            </a:r>
          </a:p>
          <a:p>
            <a:r>
              <a:rPr lang="en-US" dirty="0"/>
              <a:t>5. CSS</a:t>
            </a:r>
          </a:p>
        </p:txBody>
      </p:sp>
      <p:sp>
        <p:nvSpPr>
          <p:cNvPr id="15" name="TextBox 14">
            <a:extLst>
              <a:ext uri="{FF2B5EF4-FFF2-40B4-BE49-F238E27FC236}">
                <a16:creationId xmlns:a16="http://schemas.microsoft.com/office/drawing/2014/main" id="{0FE850CC-1AD8-704D-B6C1-095F802FFC7C}"/>
              </a:ext>
            </a:extLst>
          </p:cNvPr>
          <p:cNvSpPr txBox="1"/>
          <p:nvPr/>
        </p:nvSpPr>
        <p:spPr>
          <a:xfrm>
            <a:off x="9398517" y="4135426"/>
            <a:ext cx="2430049" cy="2031325"/>
          </a:xfrm>
          <a:prstGeom prst="rect">
            <a:avLst/>
          </a:prstGeom>
          <a:noFill/>
          <a:ln w="50800">
            <a:solidFill>
              <a:srgbClr val="7030A0"/>
            </a:solidFill>
          </a:ln>
        </p:spPr>
        <p:txBody>
          <a:bodyPr wrap="square" rtlCol="0">
            <a:spAutoFit/>
          </a:bodyPr>
          <a:lstStyle/>
          <a:p>
            <a:r>
              <a:rPr lang="en-US" b="1" dirty="0"/>
              <a:t>Database Used</a:t>
            </a:r>
            <a:br>
              <a:rPr lang="en-US" dirty="0"/>
            </a:br>
            <a:r>
              <a:rPr lang="en-US" dirty="0"/>
              <a:t>1. MySQL</a:t>
            </a:r>
          </a:p>
          <a:p>
            <a:endParaRPr lang="en-US" dirty="0"/>
          </a:p>
          <a:p>
            <a:r>
              <a:rPr lang="en-US" b="1" dirty="0"/>
              <a:t>Teachers’ Database of HSTU</a:t>
            </a:r>
          </a:p>
          <a:p>
            <a:r>
              <a:rPr lang="en-US" dirty="0"/>
              <a:t>1. MySQL</a:t>
            </a:r>
          </a:p>
          <a:p>
            <a:endParaRPr lang="en-US" dirty="0"/>
          </a:p>
        </p:txBody>
      </p:sp>
    </p:spTree>
    <p:extLst>
      <p:ext uri="{BB962C8B-B14F-4D97-AF65-F5344CB8AC3E}">
        <p14:creationId xmlns:p14="http://schemas.microsoft.com/office/powerpoint/2010/main" val="2152728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6" grpId="0" animBg="1"/>
      <p:bldGraphic spid="4" grpId="0">
        <p:bldAsOne/>
      </p:bldGraphic>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98B584-1DB9-074A-A5E1-4491A0005FE0}"/>
              </a:ext>
            </a:extLst>
          </p:cNvPr>
          <p:cNvSpPr/>
          <p:nvPr/>
        </p:nvSpPr>
        <p:spPr>
          <a:xfrm rot="16200000">
            <a:off x="-2990952" y="2975763"/>
            <a:ext cx="6873191" cy="891285"/>
          </a:xfrm>
          <a:prstGeom prst="rect">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OUTPUTS</a:t>
            </a:r>
          </a:p>
        </p:txBody>
      </p:sp>
      <p:pic>
        <p:nvPicPr>
          <p:cNvPr id="1025" name="Picture 1" descr="page28image39751328">
            <a:extLst>
              <a:ext uri="{FF2B5EF4-FFF2-40B4-BE49-F238E27FC236}">
                <a16:creationId xmlns:a16="http://schemas.microsoft.com/office/drawing/2014/main" id="{0210C1F3-43B0-B34A-8EB0-62B5009A97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39" t="3539" r="27791" b="2697"/>
          <a:stretch/>
        </p:blipFill>
        <p:spPr bwMode="auto">
          <a:xfrm>
            <a:off x="982911" y="100208"/>
            <a:ext cx="2442576" cy="26555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8image39749872">
            <a:extLst>
              <a:ext uri="{FF2B5EF4-FFF2-40B4-BE49-F238E27FC236}">
                <a16:creationId xmlns:a16="http://schemas.microsoft.com/office/drawing/2014/main" id="{A9DAE740-A684-C440-BF53-75E752A1E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892" y="100208"/>
            <a:ext cx="4690095" cy="1235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9image39779360">
            <a:extLst>
              <a:ext uri="{FF2B5EF4-FFF2-40B4-BE49-F238E27FC236}">
                <a16:creationId xmlns:a16="http://schemas.microsoft.com/office/drawing/2014/main" id="{5C97FB30-477D-1B45-8C91-9BCBDEB732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86"/>
          <a:stretch/>
        </p:blipFill>
        <p:spPr bwMode="auto">
          <a:xfrm>
            <a:off x="7357892" y="3192153"/>
            <a:ext cx="4716675" cy="15374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29image39773744">
            <a:extLst>
              <a:ext uri="{FF2B5EF4-FFF2-40B4-BE49-F238E27FC236}">
                <a16:creationId xmlns:a16="http://schemas.microsoft.com/office/drawing/2014/main" id="{FBCA4744-9DE8-A248-8EF9-9CE1F6F227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627"/>
          <a:stretch/>
        </p:blipFill>
        <p:spPr bwMode="auto">
          <a:xfrm>
            <a:off x="7384472" y="1543491"/>
            <a:ext cx="4690095" cy="14691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30image39476960">
            <a:extLst>
              <a:ext uri="{FF2B5EF4-FFF2-40B4-BE49-F238E27FC236}">
                <a16:creationId xmlns:a16="http://schemas.microsoft.com/office/drawing/2014/main" id="{9CD47BCA-6066-034B-8C3B-FA0C8A9CC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4762" y="100208"/>
            <a:ext cx="3834155" cy="22273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31image39736192">
            <a:extLst>
              <a:ext uri="{FF2B5EF4-FFF2-40B4-BE49-F238E27FC236}">
                <a16:creationId xmlns:a16="http://schemas.microsoft.com/office/drawing/2014/main" id="{252655FD-5DAE-AA43-8247-B32639EB0E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472" y="2362124"/>
            <a:ext cx="3724763" cy="21648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33image39477168">
            <a:extLst>
              <a:ext uri="{FF2B5EF4-FFF2-40B4-BE49-F238E27FC236}">
                <a16:creationId xmlns:a16="http://schemas.microsoft.com/office/drawing/2014/main" id="{933E2732-53CB-6443-B96B-92BA5B7E0D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944" y="3053531"/>
            <a:ext cx="3061811" cy="153744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35image39475504">
            <a:extLst>
              <a:ext uri="{FF2B5EF4-FFF2-40B4-BE49-F238E27FC236}">
                <a16:creationId xmlns:a16="http://schemas.microsoft.com/office/drawing/2014/main" id="{29C8DEA3-C4FD-A442-98BF-D4B2FE8561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9045" y="4854295"/>
            <a:ext cx="5792463" cy="18565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35image39479040">
            <a:extLst>
              <a:ext uri="{FF2B5EF4-FFF2-40B4-BE49-F238E27FC236}">
                <a16:creationId xmlns:a16="http://schemas.microsoft.com/office/drawing/2014/main" id="{4BA543EA-72AC-654D-8B6F-6823D3A9EB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8393" y="4783183"/>
            <a:ext cx="5075303" cy="140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1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strips(downLeft)">
                                      <p:cBhvr>
                                        <p:cTn id="11" dur="500"/>
                                        <p:tgtEl>
                                          <p:spTgt spid="102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strips(downLeft)">
                                      <p:cBhvr>
                                        <p:cTn id="15" dur="500"/>
                                        <p:tgtEl>
                                          <p:spTgt spid="1030"/>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downLeft)">
                                      <p:cBhvr>
                                        <p:cTn id="23" dur="500"/>
                                        <p:tgtEl>
                                          <p:spTgt spid="1029"/>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strips(downLeft)">
                                      <p:cBhvr>
                                        <p:cTn id="27" dur="500"/>
                                        <p:tgtEl>
                                          <p:spTgt spid="1028"/>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strips(downLeft)">
                                      <p:cBhvr>
                                        <p:cTn id="31" dur="500"/>
                                        <p:tgtEl>
                                          <p:spTgt spid="1031"/>
                                        </p:tgtEl>
                                      </p:cBhvr>
                                    </p:animEffect>
                                  </p:childTnLst>
                                </p:cTn>
                              </p:par>
                            </p:childTnLst>
                          </p:cTn>
                        </p:par>
                        <p:par>
                          <p:cTn id="32" fill="hold">
                            <p:stCondLst>
                              <p:cond delay="3500"/>
                            </p:stCondLst>
                            <p:childTnLst>
                              <p:par>
                                <p:cTn id="33" presetID="18" presetClass="entr" presetSubtype="12" fill="hold" nodeType="after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strips(downLeft)">
                                      <p:cBhvr>
                                        <p:cTn id="35" dur="500"/>
                                        <p:tgtEl>
                                          <p:spTgt spid="1032"/>
                                        </p:tgtEl>
                                      </p:cBhvr>
                                    </p:animEffect>
                                  </p:childTnLst>
                                </p:cTn>
                              </p:par>
                            </p:childTnLst>
                          </p:cTn>
                        </p:par>
                        <p:par>
                          <p:cTn id="36" fill="hold">
                            <p:stCondLst>
                              <p:cond delay="4000"/>
                            </p:stCondLst>
                            <p:childTnLst>
                              <p:par>
                                <p:cTn id="37" presetID="18" presetClass="entr" presetSubtype="12" fill="hold" nodeType="after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strips(downLeft)">
                                      <p:cBhvr>
                                        <p:cTn id="39" dur="500"/>
                                        <p:tgtEl>
                                          <p:spTgt spid="1034"/>
                                        </p:tgtEl>
                                      </p:cBhvr>
                                    </p:animEffect>
                                  </p:childTnLst>
                                </p:cTn>
                              </p:par>
                            </p:childTnLst>
                          </p:cTn>
                        </p:par>
                        <p:par>
                          <p:cTn id="40" fill="hold">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033"/>
                                        </p:tgtEl>
                                        <p:attrNameLst>
                                          <p:attrName>style.visibility</p:attrName>
                                        </p:attrNameLst>
                                      </p:cBhvr>
                                      <p:to>
                                        <p:strVal val="visible"/>
                                      </p:to>
                                    </p:set>
                                    <p:animEffect transition="in" filter="strips(downLeft)">
                                      <p:cBhvr>
                                        <p:cTn id="43"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98B584-1DB9-074A-A5E1-4491A0005FE0}"/>
              </a:ext>
            </a:extLst>
          </p:cNvPr>
          <p:cNvSpPr/>
          <p:nvPr/>
        </p:nvSpPr>
        <p:spPr>
          <a:xfrm rot="16200000">
            <a:off x="-1276451" y="1261262"/>
            <a:ext cx="3444190" cy="891285"/>
          </a:xfrm>
          <a:prstGeom prst="rect">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t>CONCLUSION</a:t>
            </a:r>
            <a:endParaRPr lang="en-US" sz="4800" dirty="0"/>
          </a:p>
        </p:txBody>
      </p:sp>
      <p:sp>
        <p:nvSpPr>
          <p:cNvPr id="3" name="Rectangle 2">
            <a:extLst>
              <a:ext uri="{FF2B5EF4-FFF2-40B4-BE49-F238E27FC236}">
                <a16:creationId xmlns:a16="http://schemas.microsoft.com/office/drawing/2014/main" id="{4EBE8D9F-B96B-1D4F-B323-2AB72470A9E7}"/>
              </a:ext>
            </a:extLst>
          </p:cNvPr>
          <p:cNvSpPr/>
          <p:nvPr/>
        </p:nvSpPr>
        <p:spPr>
          <a:xfrm rot="16200000">
            <a:off x="-1276451" y="4705453"/>
            <a:ext cx="3444190" cy="891285"/>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FUTURE WORK</a:t>
            </a:r>
          </a:p>
        </p:txBody>
      </p:sp>
      <p:graphicFrame>
        <p:nvGraphicFramePr>
          <p:cNvPr id="5" name="Diagram 4">
            <a:extLst>
              <a:ext uri="{FF2B5EF4-FFF2-40B4-BE49-F238E27FC236}">
                <a16:creationId xmlns:a16="http://schemas.microsoft.com/office/drawing/2014/main" id="{EA69ED02-D8B2-C64F-939E-ED42BEA6B274}"/>
              </a:ext>
            </a:extLst>
          </p:cNvPr>
          <p:cNvGraphicFramePr/>
          <p:nvPr>
            <p:extLst>
              <p:ext uri="{D42A27DB-BD31-4B8C-83A1-F6EECF244321}">
                <p14:modId xmlns:p14="http://schemas.microsoft.com/office/powerpoint/2010/main" val="1839039793"/>
              </p:ext>
            </p:extLst>
          </p:nvPr>
        </p:nvGraphicFramePr>
        <p:xfrm>
          <a:off x="1264070" y="3595289"/>
          <a:ext cx="10793611" cy="311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53F6C25-E4E0-1F4B-A030-473F3274A955}"/>
              </a:ext>
            </a:extLst>
          </p:cNvPr>
          <p:cNvGraphicFramePr/>
          <p:nvPr>
            <p:extLst>
              <p:ext uri="{D42A27DB-BD31-4B8C-83A1-F6EECF244321}">
                <p14:modId xmlns:p14="http://schemas.microsoft.com/office/powerpoint/2010/main" val="3217620681"/>
              </p:ext>
            </p:extLst>
          </p:nvPr>
        </p:nvGraphicFramePr>
        <p:xfrm>
          <a:off x="1264069" y="151103"/>
          <a:ext cx="10793611" cy="311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ound Diagonal Corner Rectangle 1">
            <a:extLst>
              <a:ext uri="{FF2B5EF4-FFF2-40B4-BE49-F238E27FC236}">
                <a16:creationId xmlns:a16="http://schemas.microsoft.com/office/drawing/2014/main" id="{2D66B8BA-E016-F44A-9E51-319002446924}"/>
              </a:ext>
            </a:extLst>
          </p:cNvPr>
          <p:cNvSpPr/>
          <p:nvPr/>
        </p:nvSpPr>
        <p:spPr>
          <a:xfrm>
            <a:off x="0" y="0"/>
            <a:ext cx="12192000" cy="6858000"/>
          </a:xfrm>
          <a:prstGeom prst="round2DiagRect">
            <a:avLst>
              <a:gd name="adj1" fmla="val 0"/>
              <a:gd name="adj2" fmla="val 1207"/>
            </a:avLst>
          </a:prstGeom>
          <a:gradFill>
            <a:gsLst>
              <a:gs pos="0">
                <a:schemeClr val="dk1">
                  <a:satMod val="103000"/>
                  <a:lumMod val="102000"/>
                  <a:tint val="94000"/>
                </a:schemeClr>
              </a:gs>
              <a:gs pos="72000">
                <a:schemeClr val="dk1">
                  <a:satMod val="110000"/>
                  <a:lumMod val="100000"/>
                  <a:shade val="100000"/>
                </a:schemeClr>
              </a:gs>
              <a:gs pos="100000">
                <a:schemeClr val="dk1">
                  <a:lumMod val="99000"/>
                  <a:satMod val="120000"/>
                  <a:shade val="78000"/>
                </a:schemeClr>
              </a:gs>
            </a:gsLst>
          </a:gradFill>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cs typeface="Arial" panose="020B0604020202020204" pitchFamily="34" charset="0"/>
              </a:rPr>
              <a:t>That’s all</a:t>
            </a:r>
            <a:endParaRPr lang="en-US" sz="11500" dirty="0">
              <a:solidFill>
                <a:schemeClr val="bg1"/>
              </a:solidFill>
              <a:cs typeface="Arial" panose="020B0604020202020204" pitchFamily="34" charset="0"/>
            </a:endParaRPr>
          </a:p>
          <a:p>
            <a:pPr algn="ctr"/>
            <a:r>
              <a:rPr lang="en-US" sz="11500" dirty="0">
                <a:solidFill>
                  <a:schemeClr val="bg1"/>
                </a:solidFill>
                <a:cs typeface="Arial" panose="020B0604020202020204" pitchFamily="34" charset="0"/>
              </a:rPr>
              <a:t>Thank You</a:t>
            </a:r>
            <a:r>
              <a:rPr lang="en-US" sz="4800" dirty="0">
                <a:solidFill>
                  <a:schemeClr val="bg1"/>
                </a:solidFill>
                <a:cs typeface="Arial" panose="020B0604020202020204" pitchFamily="34" charset="0"/>
              </a:rPr>
              <a:t> </a:t>
            </a:r>
            <a:r>
              <a:rPr lang="en-US" sz="2800" dirty="0">
                <a:solidFill>
                  <a:schemeClr val="bg1"/>
                </a:solidFill>
                <a:cs typeface="Arial" panose="020B0604020202020204" pitchFamily="34" charset="0"/>
              </a:rPr>
              <a:t>for watching</a:t>
            </a:r>
            <a:endParaRPr lang="en-US" sz="11500" dirty="0">
              <a:solidFill>
                <a:schemeClr val="bg1"/>
              </a:solidFill>
              <a:cs typeface="Arial" panose="020B0604020202020204" pitchFamily="34" charset="0"/>
            </a:endParaRPr>
          </a:p>
        </p:txBody>
      </p:sp>
    </p:spTree>
    <p:extLst>
      <p:ext uri="{BB962C8B-B14F-4D97-AF65-F5344CB8AC3E}">
        <p14:creationId xmlns:p14="http://schemas.microsoft.com/office/powerpoint/2010/main" val="33352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graphicEl>
                                              <a:dgm id="{57B57E97-9A14-344F-8A95-D383DD6073F5}"/>
                                            </p:graphicEl>
                                          </p:spTgt>
                                        </p:tgtEl>
                                        <p:attrNameLst>
                                          <p:attrName>style.visibility</p:attrName>
                                        </p:attrNameLst>
                                      </p:cBhvr>
                                      <p:to>
                                        <p:strVal val="visible"/>
                                      </p:to>
                                    </p:set>
                                    <p:anim calcmode="lin" valueType="num">
                                      <p:cBhvr additive="base">
                                        <p:cTn id="11" dur="500" fill="hold"/>
                                        <p:tgtEl>
                                          <p:spTgt spid="7">
                                            <p:graphicEl>
                                              <a:dgm id="{57B57E97-9A14-344F-8A95-D383DD6073F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graphicEl>
                                              <a:dgm id="{57B57E97-9A14-344F-8A95-D383DD6073F5}"/>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graphicEl>
                                              <a:dgm id="{169D436F-91B0-E546-AA23-1C72E04AEC8F}"/>
                                            </p:graphicEl>
                                          </p:spTgt>
                                        </p:tgtEl>
                                        <p:attrNameLst>
                                          <p:attrName>style.visibility</p:attrName>
                                        </p:attrNameLst>
                                      </p:cBhvr>
                                      <p:to>
                                        <p:strVal val="visible"/>
                                      </p:to>
                                    </p:set>
                                    <p:anim calcmode="lin" valueType="num">
                                      <p:cBhvr additive="base">
                                        <p:cTn id="16" dur="500" fill="hold"/>
                                        <p:tgtEl>
                                          <p:spTgt spid="7">
                                            <p:graphicEl>
                                              <a:dgm id="{169D436F-91B0-E546-AA23-1C72E04AEC8F}"/>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graphicEl>
                                              <a:dgm id="{169D436F-91B0-E546-AA23-1C72E04AEC8F}"/>
                                            </p:graphic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graphicEl>
                                              <a:dgm id="{70DF097D-A244-3048-8B2D-76818AA86C7C}"/>
                                            </p:graphicEl>
                                          </p:spTgt>
                                        </p:tgtEl>
                                        <p:attrNameLst>
                                          <p:attrName>style.visibility</p:attrName>
                                        </p:attrNameLst>
                                      </p:cBhvr>
                                      <p:to>
                                        <p:strVal val="visible"/>
                                      </p:to>
                                    </p:set>
                                    <p:anim calcmode="lin" valueType="num">
                                      <p:cBhvr additive="base">
                                        <p:cTn id="21" dur="500" fill="hold"/>
                                        <p:tgtEl>
                                          <p:spTgt spid="7">
                                            <p:graphicEl>
                                              <a:dgm id="{70DF097D-A244-3048-8B2D-76818AA86C7C}"/>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graphicEl>
                                              <a:dgm id="{70DF097D-A244-3048-8B2D-76818AA86C7C}"/>
                                            </p:graphic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7">
                                            <p:graphicEl>
                                              <a:dgm id="{8C35379F-186B-5649-869B-6766DFB86BBB}"/>
                                            </p:graphicEl>
                                          </p:spTgt>
                                        </p:tgtEl>
                                        <p:attrNameLst>
                                          <p:attrName>style.visibility</p:attrName>
                                        </p:attrNameLst>
                                      </p:cBhvr>
                                      <p:to>
                                        <p:strVal val="visible"/>
                                      </p:to>
                                    </p:set>
                                    <p:anim calcmode="lin" valueType="num">
                                      <p:cBhvr additive="base">
                                        <p:cTn id="26" dur="500" fill="hold"/>
                                        <p:tgtEl>
                                          <p:spTgt spid="7">
                                            <p:graphicEl>
                                              <a:dgm id="{8C35379F-186B-5649-869B-6766DFB86BBB}"/>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graphicEl>
                                              <a:dgm id="{8C35379F-186B-5649-869B-6766DFB86BBB}"/>
                                            </p:graphic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7">
                                            <p:graphicEl>
                                              <a:dgm id="{16ACB813-F2C0-7645-829A-131553CABC60}"/>
                                            </p:graphicEl>
                                          </p:spTgt>
                                        </p:tgtEl>
                                        <p:attrNameLst>
                                          <p:attrName>style.visibility</p:attrName>
                                        </p:attrNameLst>
                                      </p:cBhvr>
                                      <p:to>
                                        <p:strVal val="visible"/>
                                      </p:to>
                                    </p:set>
                                    <p:anim calcmode="lin" valueType="num">
                                      <p:cBhvr additive="base">
                                        <p:cTn id="31" dur="500" fill="hold"/>
                                        <p:tgtEl>
                                          <p:spTgt spid="7">
                                            <p:graphicEl>
                                              <a:dgm id="{16ACB813-F2C0-7645-829A-131553CABC6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graphicEl>
                                              <a:dgm id="{16ACB813-F2C0-7645-829A-131553CABC6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Left)">
                                      <p:cBhvr>
                                        <p:cTn id="37" dur="500"/>
                                        <p:tgtEl>
                                          <p:spTgt spid="3"/>
                                        </p:tgtEl>
                                      </p:cBhvr>
                                    </p:animEffect>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5">
                                            <p:graphicEl>
                                              <a:dgm id="{57B57E97-9A14-344F-8A95-D383DD6073F5}"/>
                                            </p:graphicEl>
                                          </p:spTgt>
                                        </p:tgtEl>
                                        <p:attrNameLst>
                                          <p:attrName>style.visibility</p:attrName>
                                        </p:attrNameLst>
                                      </p:cBhvr>
                                      <p:to>
                                        <p:strVal val="visible"/>
                                      </p:to>
                                    </p:set>
                                    <p:anim calcmode="lin" valueType="num">
                                      <p:cBhvr additive="base">
                                        <p:cTn id="41" dur="500" fill="hold"/>
                                        <p:tgtEl>
                                          <p:spTgt spid="5">
                                            <p:graphicEl>
                                              <a:dgm id="{57B57E97-9A14-344F-8A95-D383DD6073F5}"/>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57B57E97-9A14-344F-8A95-D383DD6073F5}"/>
                                            </p:graphic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5">
                                            <p:graphicEl>
                                              <a:dgm id="{169D436F-91B0-E546-AA23-1C72E04AEC8F}"/>
                                            </p:graphicEl>
                                          </p:spTgt>
                                        </p:tgtEl>
                                        <p:attrNameLst>
                                          <p:attrName>style.visibility</p:attrName>
                                        </p:attrNameLst>
                                      </p:cBhvr>
                                      <p:to>
                                        <p:strVal val="visible"/>
                                      </p:to>
                                    </p:set>
                                    <p:anim calcmode="lin" valueType="num">
                                      <p:cBhvr additive="base">
                                        <p:cTn id="46" dur="500" fill="hold"/>
                                        <p:tgtEl>
                                          <p:spTgt spid="5">
                                            <p:graphicEl>
                                              <a:dgm id="{169D436F-91B0-E546-AA23-1C72E04AEC8F}"/>
                                            </p:graphic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
                                            <p:graphicEl>
                                              <a:dgm id="{169D436F-91B0-E546-AA23-1C72E04AEC8F}"/>
                                            </p:graphicEl>
                                          </p:spTgt>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8" fill="hold" grpId="0" nodeType="afterEffect">
                                  <p:stCondLst>
                                    <p:cond delay="0"/>
                                  </p:stCondLst>
                                  <p:childTnLst>
                                    <p:set>
                                      <p:cBhvr>
                                        <p:cTn id="50" dur="1" fill="hold">
                                          <p:stCondLst>
                                            <p:cond delay="0"/>
                                          </p:stCondLst>
                                        </p:cTn>
                                        <p:tgtEl>
                                          <p:spTgt spid="5">
                                            <p:graphicEl>
                                              <a:dgm id="{70DF097D-A244-3048-8B2D-76818AA86C7C}"/>
                                            </p:graphicEl>
                                          </p:spTgt>
                                        </p:tgtEl>
                                        <p:attrNameLst>
                                          <p:attrName>style.visibility</p:attrName>
                                        </p:attrNameLst>
                                      </p:cBhvr>
                                      <p:to>
                                        <p:strVal val="visible"/>
                                      </p:to>
                                    </p:set>
                                    <p:anim calcmode="lin" valueType="num">
                                      <p:cBhvr additive="base">
                                        <p:cTn id="51" dur="500" fill="hold"/>
                                        <p:tgtEl>
                                          <p:spTgt spid="5">
                                            <p:graphicEl>
                                              <a:dgm id="{70DF097D-A244-3048-8B2D-76818AA86C7C}"/>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graphicEl>
                                              <a:dgm id="{70DF097D-A244-3048-8B2D-76818AA86C7C}"/>
                                            </p:graphicEl>
                                          </p:spTgt>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2" presetClass="entr" presetSubtype="8" fill="hold" grpId="0" nodeType="afterEffect">
                                  <p:stCondLst>
                                    <p:cond delay="0"/>
                                  </p:stCondLst>
                                  <p:childTnLst>
                                    <p:set>
                                      <p:cBhvr>
                                        <p:cTn id="55" dur="1" fill="hold">
                                          <p:stCondLst>
                                            <p:cond delay="0"/>
                                          </p:stCondLst>
                                        </p:cTn>
                                        <p:tgtEl>
                                          <p:spTgt spid="5">
                                            <p:graphicEl>
                                              <a:dgm id="{8C35379F-186B-5649-869B-6766DFB86BBB}"/>
                                            </p:graphicEl>
                                          </p:spTgt>
                                        </p:tgtEl>
                                        <p:attrNameLst>
                                          <p:attrName>style.visibility</p:attrName>
                                        </p:attrNameLst>
                                      </p:cBhvr>
                                      <p:to>
                                        <p:strVal val="visible"/>
                                      </p:to>
                                    </p:set>
                                    <p:anim calcmode="lin" valueType="num">
                                      <p:cBhvr additive="base">
                                        <p:cTn id="56" dur="500" fill="hold"/>
                                        <p:tgtEl>
                                          <p:spTgt spid="5">
                                            <p:graphicEl>
                                              <a:dgm id="{8C35379F-186B-5649-869B-6766DFB86BBB}"/>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
                                            <p:graphicEl>
                                              <a:dgm id="{8C35379F-186B-5649-869B-6766DFB86BBB}"/>
                                            </p:graphicEl>
                                          </p:spTgt>
                                        </p:tgtEl>
                                        <p:attrNameLst>
                                          <p:attrName>ppt_y</p:attrName>
                                        </p:attrNameLst>
                                      </p:cBhvr>
                                      <p:tavLst>
                                        <p:tav tm="0">
                                          <p:val>
                                            <p:strVal val="#ppt_y"/>
                                          </p:val>
                                        </p:tav>
                                        <p:tav tm="100000">
                                          <p:val>
                                            <p:strVal val="#ppt_y"/>
                                          </p:val>
                                        </p:tav>
                                      </p:tavLst>
                                    </p:anim>
                                  </p:childTnLst>
                                </p:cTn>
                              </p:par>
                            </p:childTnLst>
                          </p:cTn>
                        </p:par>
                        <p:par>
                          <p:cTn id="58" fill="hold">
                            <p:stCondLst>
                              <p:cond delay="2500"/>
                            </p:stCondLst>
                            <p:childTnLst>
                              <p:par>
                                <p:cTn id="59" presetID="2" presetClass="entr" presetSubtype="8" fill="hold" grpId="0" nodeType="afterEffect">
                                  <p:stCondLst>
                                    <p:cond delay="0"/>
                                  </p:stCondLst>
                                  <p:childTnLst>
                                    <p:set>
                                      <p:cBhvr>
                                        <p:cTn id="60" dur="1" fill="hold">
                                          <p:stCondLst>
                                            <p:cond delay="0"/>
                                          </p:stCondLst>
                                        </p:cTn>
                                        <p:tgtEl>
                                          <p:spTgt spid="5">
                                            <p:graphicEl>
                                              <a:dgm id="{16ACB813-F2C0-7645-829A-131553CABC60}"/>
                                            </p:graphicEl>
                                          </p:spTgt>
                                        </p:tgtEl>
                                        <p:attrNameLst>
                                          <p:attrName>style.visibility</p:attrName>
                                        </p:attrNameLst>
                                      </p:cBhvr>
                                      <p:to>
                                        <p:strVal val="visible"/>
                                      </p:to>
                                    </p:set>
                                    <p:anim calcmode="lin" valueType="num">
                                      <p:cBhvr additive="base">
                                        <p:cTn id="61" dur="500" fill="hold"/>
                                        <p:tgtEl>
                                          <p:spTgt spid="5">
                                            <p:graphicEl>
                                              <a:dgm id="{16ACB813-F2C0-7645-829A-131553CABC60}"/>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16ACB813-F2C0-7645-829A-131553CABC60}"/>
                                            </p:graphicEl>
                                          </p:spTgt>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 presetClass="entr" presetSubtype="8" fill="hold" grpId="0" nodeType="afterEffect">
                                  <p:stCondLst>
                                    <p:cond delay="0"/>
                                  </p:stCondLst>
                                  <p:childTnLst>
                                    <p:set>
                                      <p:cBhvr>
                                        <p:cTn id="65" dur="1" fill="hold">
                                          <p:stCondLst>
                                            <p:cond delay="0"/>
                                          </p:stCondLst>
                                        </p:cTn>
                                        <p:tgtEl>
                                          <p:spTgt spid="5">
                                            <p:graphicEl>
                                              <a:dgm id="{8BCD0B98-80BE-8140-A62B-262136F6B77E}"/>
                                            </p:graphicEl>
                                          </p:spTgt>
                                        </p:tgtEl>
                                        <p:attrNameLst>
                                          <p:attrName>style.visibility</p:attrName>
                                        </p:attrNameLst>
                                      </p:cBhvr>
                                      <p:to>
                                        <p:strVal val="visible"/>
                                      </p:to>
                                    </p:set>
                                    <p:anim calcmode="lin" valueType="num">
                                      <p:cBhvr additive="base">
                                        <p:cTn id="66" dur="500" fill="hold"/>
                                        <p:tgtEl>
                                          <p:spTgt spid="5">
                                            <p:graphicEl>
                                              <a:dgm id="{8BCD0B98-80BE-8140-A62B-262136F6B77E}"/>
                                            </p:graphic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5">
                                            <p:graphicEl>
                                              <a:dgm id="{8BCD0B98-80BE-8140-A62B-262136F6B77E}"/>
                                            </p:graphicEl>
                                          </p:spTgt>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2" presetClass="entr" presetSubtype="8" fill="hold" grpId="0" nodeType="afterEffect">
                                  <p:stCondLst>
                                    <p:cond delay="0"/>
                                  </p:stCondLst>
                                  <p:childTnLst>
                                    <p:set>
                                      <p:cBhvr>
                                        <p:cTn id="70" dur="1" fill="hold">
                                          <p:stCondLst>
                                            <p:cond delay="0"/>
                                          </p:stCondLst>
                                        </p:cTn>
                                        <p:tgtEl>
                                          <p:spTgt spid="5">
                                            <p:graphicEl>
                                              <a:dgm id="{B3744DE0-03B3-244E-A90E-907C9BD89F5F}"/>
                                            </p:graphicEl>
                                          </p:spTgt>
                                        </p:tgtEl>
                                        <p:attrNameLst>
                                          <p:attrName>style.visibility</p:attrName>
                                        </p:attrNameLst>
                                      </p:cBhvr>
                                      <p:to>
                                        <p:strVal val="visible"/>
                                      </p:to>
                                    </p:set>
                                    <p:anim calcmode="lin" valueType="num">
                                      <p:cBhvr additive="base">
                                        <p:cTn id="71" dur="500" fill="hold"/>
                                        <p:tgtEl>
                                          <p:spTgt spid="5">
                                            <p:graphicEl>
                                              <a:dgm id="{B3744DE0-03B3-244E-A90E-907C9BD89F5F}"/>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
                                            <p:graphicEl>
                                              <a:dgm id="{B3744DE0-03B3-244E-A90E-907C9BD89F5F}"/>
                                            </p:graphicEl>
                                          </p:spTgt>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2" presetClass="entr" presetSubtype="8" fill="hold" grpId="0" nodeType="afterEffect">
                                  <p:stCondLst>
                                    <p:cond delay="0"/>
                                  </p:stCondLst>
                                  <p:childTnLst>
                                    <p:set>
                                      <p:cBhvr>
                                        <p:cTn id="75" dur="1" fill="hold">
                                          <p:stCondLst>
                                            <p:cond delay="0"/>
                                          </p:stCondLst>
                                        </p:cTn>
                                        <p:tgtEl>
                                          <p:spTgt spid="5">
                                            <p:graphicEl>
                                              <a:dgm id="{105F660A-F938-6540-8222-FD4FEAE0E34B}"/>
                                            </p:graphicEl>
                                          </p:spTgt>
                                        </p:tgtEl>
                                        <p:attrNameLst>
                                          <p:attrName>style.visibility</p:attrName>
                                        </p:attrNameLst>
                                      </p:cBhvr>
                                      <p:to>
                                        <p:strVal val="visible"/>
                                      </p:to>
                                    </p:set>
                                    <p:anim calcmode="lin" valueType="num">
                                      <p:cBhvr additive="base">
                                        <p:cTn id="76" dur="500" fill="hold"/>
                                        <p:tgtEl>
                                          <p:spTgt spid="5">
                                            <p:graphicEl>
                                              <a:dgm id="{105F660A-F938-6540-8222-FD4FEAE0E34B}"/>
                                            </p:graphic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5">
                                            <p:graphicEl>
                                              <a:dgm id="{105F660A-F938-6540-8222-FD4FEAE0E34B}"/>
                                            </p:graphicEl>
                                          </p:spTgt>
                                        </p:tgtEl>
                                        <p:attrNameLst>
                                          <p:attrName>ppt_y</p:attrName>
                                        </p:attrNameLst>
                                      </p:cBhvr>
                                      <p:tavLst>
                                        <p:tav tm="0">
                                          <p:val>
                                            <p:strVal val="#ppt_y"/>
                                          </p:val>
                                        </p:tav>
                                        <p:tav tm="100000">
                                          <p:val>
                                            <p:strVal val="#ppt_y"/>
                                          </p:val>
                                        </p:tav>
                                      </p:tavLst>
                                    </p:anim>
                                  </p:childTnLst>
                                </p:cTn>
                              </p:par>
                            </p:childTnLst>
                          </p:cTn>
                        </p:par>
                        <p:par>
                          <p:cTn id="78" fill="hold">
                            <p:stCondLst>
                              <p:cond delay="4500"/>
                            </p:stCondLst>
                            <p:childTnLst>
                              <p:par>
                                <p:cTn id="79" presetID="2" presetClass="entr" presetSubtype="8" fill="hold" grpId="0" nodeType="afterEffect">
                                  <p:stCondLst>
                                    <p:cond delay="0"/>
                                  </p:stCondLst>
                                  <p:childTnLst>
                                    <p:set>
                                      <p:cBhvr>
                                        <p:cTn id="80" dur="1" fill="hold">
                                          <p:stCondLst>
                                            <p:cond delay="0"/>
                                          </p:stCondLst>
                                        </p:cTn>
                                        <p:tgtEl>
                                          <p:spTgt spid="5">
                                            <p:graphicEl>
                                              <a:dgm id="{5E581426-F8BC-4748-86F0-5052AA0E005F}"/>
                                            </p:graphicEl>
                                          </p:spTgt>
                                        </p:tgtEl>
                                        <p:attrNameLst>
                                          <p:attrName>style.visibility</p:attrName>
                                        </p:attrNameLst>
                                      </p:cBhvr>
                                      <p:to>
                                        <p:strVal val="visible"/>
                                      </p:to>
                                    </p:set>
                                    <p:anim calcmode="lin" valueType="num">
                                      <p:cBhvr additive="base">
                                        <p:cTn id="81" dur="500" fill="hold"/>
                                        <p:tgtEl>
                                          <p:spTgt spid="5">
                                            <p:graphicEl>
                                              <a:dgm id="{5E581426-F8BC-4748-86F0-5052AA0E005F}"/>
                                            </p:graphic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5">
                                            <p:graphicEl>
                                              <a:dgm id="{5E581426-F8BC-4748-86F0-5052AA0E005F}"/>
                                            </p:graphic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2"/>
                                        </p:tgtEl>
                                        <p:attrNameLst>
                                          <p:attrName>style.visibility</p:attrName>
                                        </p:attrNameLst>
                                      </p:cBhvr>
                                      <p:to>
                                        <p:strVal val="visible"/>
                                      </p:to>
                                    </p:set>
                                    <p:anim calcmode="lin" valueType="num">
                                      <p:cBhvr>
                                        <p:cTn id="8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
                                        </p:tgtEl>
                                        <p:attrNameLst>
                                          <p:attrName>ppt_y</p:attrName>
                                        </p:attrNameLst>
                                      </p:cBhvr>
                                      <p:tavLst>
                                        <p:tav tm="0">
                                          <p:val>
                                            <p:strVal val="#ppt_y"/>
                                          </p:val>
                                        </p:tav>
                                        <p:tav tm="100000">
                                          <p:val>
                                            <p:strVal val="#ppt_y"/>
                                          </p:val>
                                        </p:tav>
                                      </p:tavLst>
                                    </p:anim>
                                    <p:anim calcmode="lin" valueType="num">
                                      <p:cBhvr>
                                        <p:cTn id="8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Graphic spid="5" grpId="0" uiExpand="1">
        <p:bldSub>
          <a:bldDgm/>
        </p:bldSub>
      </p:bldGraphic>
      <p:bldGraphic spid="7" grpId="0" uiExpand="1">
        <p:bldSub>
          <a:bldDgm/>
        </p:bldSub>
      </p:bldGraphic>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790</Words>
  <Application>Microsoft Macintosh PowerPoint</Application>
  <PresentationFormat>Widescreen</PresentationFormat>
  <Paragraphs>160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141</cp:revision>
  <dcterms:created xsi:type="dcterms:W3CDTF">2019-11-13T09:28:26Z</dcterms:created>
  <dcterms:modified xsi:type="dcterms:W3CDTF">2020-01-01T21:52:16Z</dcterms:modified>
</cp:coreProperties>
</file>